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68" r:id="rId5"/>
    <p:sldId id="267" r:id="rId6"/>
    <p:sldId id="259" r:id="rId7"/>
    <p:sldId id="273" r:id="rId8"/>
    <p:sldId id="274" r:id="rId9"/>
    <p:sldId id="258" r:id="rId10"/>
    <p:sldId id="269" r:id="rId11"/>
    <p:sldId id="270" r:id="rId12"/>
    <p:sldId id="263" r:id="rId13"/>
    <p:sldId id="277" r:id="rId14"/>
    <p:sldId id="287" r:id="rId15"/>
    <p:sldId id="262" r:id="rId16"/>
    <p:sldId id="266" r:id="rId17"/>
    <p:sldId id="278" r:id="rId18"/>
    <p:sldId id="293" r:id="rId19"/>
    <p:sldId id="294" r:id="rId20"/>
    <p:sldId id="288" r:id="rId21"/>
    <p:sldId id="289" r:id="rId22"/>
    <p:sldId id="271" r:id="rId23"/>
    <p:sldId id="275" r:id="rId24"/>
    <p:sldId id="276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90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313755"/>
    <a:srgbClr val="CCCCCC"/>
    <a:srgbClr val="F3F3F3"/>
    <a:srgbClr val="3B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4F610-5603-49E7-9152-657FD1C5A601}" v="2397" dt="2019-11-20T21:50:20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1" autoAdjust="0"/>
    <p:restoredTop sz="75189" autoAdjust="0"/>
  </p:normalViewPr>
  <p:slideViewPr>
    <p:cSldViewPr snapToGrid="0">
      <p:cViewPr varScale="1">
        <p:scale>
          <a:sx n="61" d="100"/>
          <a:sy n="61" d="100"/>
        </p:scale>
        <p:origin x="146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gan Nelson" userId="178633694ce185f3" providerId="LiveId" clId="{36D4F610-5603-49E7-9152-657FD1C5A601}"/>
    <pc:docChg chg="undo redo custSel mod addSld delSld modSld sldOrd">
      <pc:chgData name="Raegan Nelson" userId="178633694ce185f3" providerId="LiveId" clId="{36D4F610-5603-49E7-9152-657FD1C5A601}" dt="2019-11-20T21:53:34.237" v="22004" actId="20577"/>
      <pc:docMkLst>
        <pc:docMk/>
      </pc:docMkLst>
      <pc:sldChg chg="addSp delSp modSp mod setBg setClrOvrMap">
        <pc:chgData name="Raegan Nelson" userId="178633694ce185f3" providerId="LiveId" clId="{36D4F610-5603-49E7-9152-657FD1C5A601}" dt="2019-11-15T15:54:47.908" v="16596"/>
        <pc:sldMkLst>
          <pc:docMk/>
          <pc:sldMk cId="1658254960" sldId="256"/>
        </pc:sldMkLst>
        <pc:spChg chg="mod">
          <ac:chgData name="Raegan Nelson" userId="178633694ce185f3" providerId="LiveId" clId="{36D4F610-5603-49E7-9152-657FD1C5A601}" dt="2019-11-12T01:14:08.584" v="5337" actId="1076"/>
          <ac:spMkLst>
            <pc:docMk/>
            <pc:sldMk cId="1658254960" sldId="256"/>
            <ac:spMk id="2" creationId="{E1BA9618-1DBF-48A4-AE23-AABE6F8A6E45}"/>
          </ac:spMkLst>
        </pc:spChg>
        <pc:spChg chg="mod">
          <ac:chgData name="Raegan Nelson" userId="178633694ce185f3" providerId="LiveId" clId="{36D4F610-5603-49E7-9152-657FD1C5A601}" dt="2019-11-12T01:14:04.432" v="5336" actId="1076"/>
          <ac:spMkLst>
            <pc:docMk/>
            <pc:sldMk cId="1658254960" sldId="256"/>
            <ac:spMk id="3" creationId="{B857899B-81DA-45A6-8311-B644034224D7}"/>
          </ac:spMkLst>
        </pc:spChg>
        <pc:spChg chg="add mod">
          <ac:chgData name="Raegan Nelson" userId="178633694ce185f3" providerId="LiveId" clId="{36D4F610-5603-49E7-9152-657FD1C5A601}" dt="2019-11-12T01:08:00.360" v="5075" actId="26606"/>
          <ac:spMkLst>
            <pc:docMk/>
            <pc:sldMk cId="1658254960" sldId="256"/>
            <ac:spMk id="7" creationId="{FB8F5CB1-8490-44D6-8D64-F8626700332F}"/>
          </ac:spMkLst>
        </pc:spChg>
        <pc:spChg chg="add del">
          <ac:chgData name="Raegan Nelson" userId="178633694ce185f3" providerId="LiveId" clId="{36D4F610-5603-49E7-9152-657FD1C5A601}" dt="2019-11-12T01:08:00.360" v="5075" actId="26606"/>
          <ac:spMkLst>
            <pc:docMk/>
            <pc:sldMk cId="1658254960" sldId="256"/>
            <ac:spMk id="12" creationId="{71B2258F-86CA-4D4D-8270-BC05FCDEBFB3}"/>
          </ac:spMkLst>
        </pc:spChg>
        <pc:picChg chg="del">
          <ac:chgData name="Raegan Nelson" userId="178633694ce185f3" providerId="LiveId" clId="{36D4F610-5603-49E7-9152-657FD1C5A601}" dt="2019-11-12T01:05:23.352" v="4977" actId="478"/>
          <ac:picMkLst>
            <pc:docMk/>
            <pc:sldMk cId="1658254960" sldId="256"/>
            <ac:picMk id="5" creationId="{DF6C083B-8BCF-4D1B-BD1E-4053A644F49B}"/>
          </ac:picMkLst>
        </pc:picChg>
        <pc:picChg chg="add mod ord modCrop">
          <ac:chgData name="Raegan Nelson" userId="178633694ce185f3" providerId="LiveId" clId="{36D4F610-5603-49E7-9152-657FD1C5A601}" dt="2019-11-12T01:10:02.091" v="5229"/>
          <ac:picMkLst>
            <pc:docMk/>
            <pc:sldMk cId="1658254960" sldId="256"/>
            <ac:picMk id="6" creationId="{820CA475-CA90-4155-B631-2102009F4B79}"/>
          </ac:picMkLst>
        </pc:picChg>
      </pc:sldChg>
      <pc:sldChg chg="addSp modSp setBg">
        <pc:chgData name="Raegan Nelson" userId="178633694ce185f3" providerId="LiveId" clId="{36D4F610-5603-49E7-9152-657FD1C5A601}" dt="2019-11-15T18:25:54.905" v="18745" actId="121"/>
        <pc:sldMkLst>
          <pc:docMk/>
          <pc:sldMk cId="2582349836" sldId="257"/>
        </pc:sldMkLst>
        <pc:spChg chg="mod">
          <ac:chgData name="Raegan Nelson" userId="178633694ce185f3" providerId="LiveId" clId="{36D4F610-5603-49E7-9152-657FD1C5A601}" dt="2019-11-11T22:33:02.255" v="585" actId="27636"/>
          <ac:spMkLst>
            <pc:docMk/>
            <pc:sldMk cId="2582349836" sldId="257"/>
            <ac:spMk id="3" creationId="{E1CC8054-2E4F-4995-A0DF-D80DCAB4F2D8}"/>
          </ac:spMkLst>
        </pc:spChg>
        <pc:spChg chg="add mod">
          <ac:chgData name="Raegan Nelson" userId="178633694ce185f3" providerId="LiveId" clId="{36D4F610-5603-49E7-9152-657FD1C5A601}" dt="2019-11-15T18:25:54.905" v="18745" actId="121"/>
          <ac:spMkLst>
            <pc:docMk/>
            <pc:sldMk cId="2582349836" sldId="257"/>
            <ac:spMk id="5" creationId="{CAA96C58-FA69-49F6-BFAB-6995FB7F5FCA}"/>
          </ac:spMkLst>
        </pc:spChg>
      </pc:sldChg>
      <pc:sldChg chg="addSp delSp modSp modNotesTx">
        <pc:chgData name="Raegan Nelson" userId="178633694ce185f3" providerId="LiveId" clId="{36D4F610-5603-49E7-9152-657FD1C5A601}" dt="2019-11-15T18:27:25.908" v="18939" actId="20577"/>
        <pc:sldMkLst>
          <pc:docMk/>
          <pc:sldMk cId="1378987723" sldId="258"/>
        </pc:sldMkLst>
        <pc:spChg chg="mod">
          <ac:chgData name="Raegan Nelson" userId="178633694ce185f3" providerId="LiveId" clId="{36D4F610-5603-49E7-9152-657FD1C5A601}" dt="2019-11-15T15:47:29.327" v="15906" actId="1036"/>
          <ac:spMkLst>
            <pc:docMk/>
            <pc:sldMk cId="1378987723" sldId="258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5T15:47:29.327" v="15906" actId="1036"/>
          <ac:spMkLst>
            <pc:docMk/>
            <pc:sldMk cId="1378987723" sldId="258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27:25.908" v="18939" actId="20577"/>
          <ac:spMkLst>
            <pc:docMk/>
            <pc:sldMk cId="1378987723" sldId="258"/>
            <ac:spMk id="4" creationId="{3C4ED9AA-F67E-4383-BF40-76E20F5CC8E1}"/>
          </ac:spMkLst>
        </pc:spChg>
        <pc:spChg chg="del mod">
          <ac:chgData name="Raegan Nelson" userId="178633694ce185f3" providerId="LiveId" clId="{36D4F610-5603-49E7-9152-657FD1C5A601}" dt="2019-11-11T23:13:06.761" v="1403" actId="478"/>
          <ac:spMkLst>
            <pc:docMk/>
            <pc:sldMk cId="1378987723" sldId="258"/>
            <ac:spMk id="4" creationId="{7D25A690-D746-423A-B390-DB815A2309F5}"/>
          </ac:spMkLst>
        </pc:spChg>
      </pc:sldChg>
      <pc:sldChg chg="addSp modSp ord modNotesTx">
        <pc:chgData name="Raegan Nelson" userId="178633694ce185f3" providerId="LiveId" clId="{36D4F610-5603-49E7-9152-657FD1C5A601}" dt="2019-11-15T18:26:38.082" v="18837" actId="20577"/>
        <pc:sldMkLst>
          <pc:docMk/>
          <pc:sldMk cId="1023175522" sldId="259"/>
        </pc:sldMkLst>
        <pc:spChg chg="mod">
          <ac:chgData name="Raegan Nelson" userId="178633694ce185f3" providerId="LiveId" clId="{36D4F610-5603-49E7-9152-657FD1C5A601}" dt="2019-11-15T15:43:59.575" v="15638" actId="14100"/>
          <ac:spMkLst>
            <pc:docMk/>
            <pc:sldMk cId="1023175522" sldId="259"/>
            <ac:spMk id="2" creationId="{A4015828-71E9-4226-BC7A-52735FEE461D}"/>
          </ac:spMkLst>
        </pc:spChg>
        <pc:spChg chg="mod">
          <ac:chgData name="Raegan Nelson" userId="178633694ce185f3" providerId="LiveId" clId="{36D4F610-5603-49E7-9152-657FD1C5A601}" dt="2019-11-11T22:43:59.363" v="807" actId="20577"/>
          <ac:spMkLst>
            <pc:docMk/>
            <pc:sldMk cId="1023175522" sldId="259"/>
            <ac:spMk id="3" creationId="{E1CC8054-2E4F-4995-A0DF-D80DCAB4F2D8}"/>
          </ac:spMkLst>
        </pc:spChg>
        <pc:spChg chg="add mod">
          <ac:chgData name="Raegan Nelson" userId="178633694ce185f3" providerId="LiveId" clId="{36D4F610-5603-49E7-9152-657FD1C5A601}" dt="2019-11-15T18:26:38.082" v="18837" actId="20577"/>
          <ac:spMkLst>
            <pc:docMk/>
            <pc:sldMk cId="1023175522" sldId="259"/>
            <ac:spMk id="9" creationId="{233BBEE6-C52E-4E76-9FE0-F7E019BF5983}"/>
          </ac:spMkLst>
        </pc:spChg>
        <pc:grpChg chg="add mod">
          <ac:chgData name="Raegan Nelson" userId="178633694ce185f3" providerId="LiveId" clId="{36D4F610-5603-49E7-9152-657FD1C5A601}" dt="2019-11-11T23:11:45.328" v="1368" actId="1076"/>
          <ac:grpSpMkLst>
            <pc:docMk/>
            <pc:sldMk cId="1023175522" sldId="259"/>
            <ac:grpSpMk id="4" creationId="{876C1DA8-6456-45E9-BC64-8998F1564440}"/>
          </ac:grpSpMkLst>
        </pc:grpChg>
        <pc:picChg chg="add mod">
          <ac:chgData name="Raegan Nelson" userId="178633694ce185f3" providerId="LiveId" clId="{36D4F610-5603-49E7-9152-657FD1C5A601}" dt="2019-11-11T23:11:45.328" v="1368" actId="1076"/>
          <ac:picMkLst>
            <pc:docMk/>
            <pc:sldMk cId="1023175522" sldId="259"/>
            <ac:picMk id="5" creationId="{8841FF27-60A2-44DB-8422-8D49D763B24C}"/>
          </ac:picMkLst>
        </pc:picChg>
        <pc:picChg chg="add mod">
          <ac:chgData name="Raegan Nelson" userId="178633694ce185f3" providerId="LiveId" clId="{36D4F610-5603-49E7-9152-657FD1C5A601}" dt="2019-11-11T23:11:41.865" v="1366" actId="171"/>
          <ac:picMkLst>
            <pc:docMk/>
            <pc:sldMk cId="1023175522" sldId="259"/>
            <ac:picMk id="6" creationId="{744FDA81-DD74-4464-8C84-4EE223A60F08}"/>
          </ac:picMkLst>
        </pc:picChg>
        <pc:picChg chg="add mod">
          <ac:chgData name="Raegan Nelson" userId="178633694ce185f3" providerId="LiveId" clId="{36D4F610-5603-49E7-9152-657FD1C5A601}" dt="2019-11-11T23:11:00.682" v="1360" actId="164"/>
          <ac:picMkLst>
            <pc:docMk/>
            <pc:sldMk cId="1023175522" sldId="259"/>
            <ac:picMk id="7" creationId="{66604FD3-06D5-49D0-BE0F-134EF857C8FB}"/>
          </ac:picMkLst>
        </pc:picChg>
        <pc:picChg chg="add mod">
          <ac:chgData name="Raegan Nelson" userId="178633694ce185f3" providerId="LiveId" clId="{36D4F610-5603-49E7-9152-657FD1C5A601}" dt="2019-11-11T23:12:16.878" v="1370" actId="171"/>
          <ac:picMkLst>
            <pc:docMk/>
            <pc:sldMk cId="1023175522" sldId="259"/>
            <ac:picMk id="2050" creationId="{8CBEB4FE-6E78-4B9A-B05B-0D1C210ED25C}"/>
          </ac:picMkLst>
        </pc:picChg>
      </pc:sldChg>
      <pc:sldChg chg="addSp delSp modSp modNotesTx">
        <pc:chgData name="Raegan Nelson" userId="178633694ce185f3" providerId="LiveId" clId="{36D4F610-5603-49E7-9152-657FD1C5A601}" dt="2019-11-15T18:26:09.741" v="18778" actId="14100"/>
        <pc:sldMkLst>
          <pc:docMk/>
          <pc:sldMk cId="3277827360" sldId="260"/>
        </pc:sldMkLst>
        <pc:spChg chg="del">
          <ac:chgData name="Raegan Nelson" userId="178633694ce185f3" providerId="LiveId" clId="{36D4F610-5603-49E7-9152-657FD1C5A601}" dt="2019-11-11T22:33:48.985" v="591" actId="478"/>
          <ac:spMkLst>
            <pc:docMk/>
            <pc:sldMk cId="3277827360" sldId="260"/>
            <ac:spMk id="3" creationId="{E1CC8054-2E4F-4995-A0DF-D80DCAB4F2D8}"/>
          </ac:spMkLst>
        </pc:spChg>
        <pc:spChg chg="add mod">
          <ac:chgData name="Raegan Nelson" userId="178633694ce185f3" providerId="LiveId" clId="{36D4F610-5603-49E7-9152-657FD1C5A601}" dt="2019-11-15T18:26:09.741" v="18778" actId="14100"/>
          <ac:spMkLst>
            <pc:docMk/>
            <pc:sldMk cId="3277827360" sldId="260"/>
            <ac:spMk id="5" creationId="{A86A319E-E284-462B-A9F9-F8F7A80B176A}"/>
          </ac:spMkLst>
        </pc:spChg>
        <pc:spChg chg="add del mod">
          <ac:chgData name="Raegan Nelson" userId="178633694ce185f3" providerId="LiveId" clId="{36D4F610-5603-49E7-9152-657FD1C5A601}" dt="2019-11-11T22:33:52.544" v="592" actId="478"/>
          <ac:spMkLst>
            <pc:docMk/>
            <pc:sldMk cId="3277827360" sldId="260"/>
            <ac:spMk id="6" creationId="{AF17C51B-0613-4384-9BC4-0EA2E6D0336A}"/>
          </ac:spMkLst>
        </pc:spChg>
        <pc:spChg chg="add">
          <ac:chgData name="Raegan Nelson" userId="178633694ce185f3" providerId="LiveId" clId="{36D4F610-5603-49E7-9152-657FD1C5A601}" dt="2019-11-11T22:33:53.045" v="593"/>
          <ac:spMkLst>
            <pc:docMk/>
            <pc:sldMk cId="3277827360" sldId="260"/>
            <ac:spMk id="8" creationId="{DA78900A-98B9-4EC4-8592-177A94973B84}"/>
          </ac:spMkLst>
        </pc:spChg>
        <pc:picChg chg="add del mod">
          <ac:chgData name="Raegan Nelson" userId="178633694ce185f3" providerId="LiveId" clId="{36D4F610-5603-49E7-9152-657FD1C5A601}" dt="2019-11-11T22:33:34.764" v="590" actId="478"/>
          <ac:picMkLst>
            <pc:docMk/>
            <pc:sldMk cId="3277827360" sldId="260"/>
            <ac:picMk id="5" creationId="{703E288C-7ECA-415F-9C94-9D56828314FF}"/>
          </ac:picMkLst>
        </pc:picChg>
        <pc:picChg chg="add mod">
          <ac:chgData name="Raegan Nelson" userId="178633694ce185f3" providerId="LiveId" clId="{36D4F610-5603-49E7-9152-657FD1C5A601}" dt="2019-11-11T22:39:13.832" v="658" actId="1076"/>
          <ac:picMkLst>
            <pc:docMk/>
            <pc:sldMk cId="3277827360" sldId="260"/>
            <ac:picMk id="7" creationId="{453FC312-B6F9-42B5-B05E-59AEC0E5599E}"/>
          </ac:picMkLst>
        </pc:picChg>
        <pc:picChg chg="del mod">
          <ac:chgData name="Raegan Nelson" userId="178633694ce185f3" providerId="LiveId" clId="{36D4F610-5603-49E7-9152-657FD1C5A601}" dt="2019-11-11T22:38:47.021" v="652" actId="478"/>
          <ac:picMkLst>
            <pc:docMk/>
            <pc:sldMk cId="3277827360" sldId="260"/>
            <ac:picMk id="1026" creationId="{C421E396-7299-47B7-94D0-12DB670CF70B}"/>
          </ac:picMkLst>
        </pc:picChg>
      </pc:sldChg>
      <pc:sldChg chg="addSp delSp modSp modNotesTx">
        <pc:chgData name="Raegan Nelson" userId="178633694ce185f3" providerId="LiveId" clId="{36D4F610-5603-49E7-9152-657FD1C5A601}" dt="2019-11-20T21:49:21.822" v="21944" actId="6549"/>
        <pc:sldMkLst>
          <pc:docMk/>
          <pc:sldMk cId="3827931364" sldId="262"/>
        </pc:sldMkLst>
        <pc:spChg chg="mod">
          <ac:chgData name="Raegan Nelson" userId="178633694ce185f3" providerId="LiveId" clId="{36D4F610-5603-49E7-9152-657FD1C5A601}" dt="2019-11-11T23:34:48.789" v="2026" actId="20577"/>
          <ac:spMkLst>
            <pc:docMk/>
            <pc:sldMk cId="3827931364" sldId="262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1T22:25:22.356" v="404" actId="20577"/>
          <ac:spMkLst>
            <pc:docMk/>
            <pc:sldMk cId="3827931364" sldId="262"/>
            <ac:spMk id="3" creationId="{1CCAC270-2288-4388-AA62-97B9926B9522}"/>
          </ac:spMkLst>
        </pc:spChg>
        <pc:spChg chg="add del mod">
          <ac:chgData name="Raegan Nelson" userId="178633694ce185f3" providerId="LiveId" clId="{36D4F610-5603-49E7-9152-657FD1C5A601}" dt="2019-11-15T19:02:51.394" v="20253" actId="478"/>
          <ac:spMkLst>
            <pc:docMk/>
            <pc:sldMk cId="3827931364" sldId="262"/>
            <ac:spMk id="4" creationId="{E1230715-B39C-41FF-8EBC-D5C84E595B4C}"/>
          </ac:spMkLst>
        </pc:spChg>
        <pc:spChg chg="add mod">
          <ac:chgData name="Raegan Nelson" userId="178633694ce185f3" providerId="LiveId" clId="{36D4F610-5603-49E7-9152-657FD1C5A601}" dt="2019-11-15T18:48:04.169" v="20071" actId="14100"/>
          <ac:spMkLst>
            <pc:docMk/>
            <pc:sldMk cId="3827931364" sldId="262"/>
            <ac:spMk id="6" creationId="{7DFBE93A-BB92-42CB-A120-1EBB5746ECE5}"/>
          </ac:spMkLst>
        </pc:spChg>
        <pc:spChg chg="add del mod">
          <ac:chgData name="Raegan Nelson" userId="178633694ce185f3" providerId="LiveId" clId="{36D4F610-5603-49E7-9152-657FD1C5A601}" dt="2019-11-15T18:48:12.340" v="20073" actId="478"/>
          <ac:spMkLst>
            <pc:docMk/>
            <pc:sldMk cId="3827931364" sldId="262"/>
            <ac:spMk id="7" creationId="{73D89AFD-DE4C-415B-BF53-A29739ADCC86}"/>
          </ac:spMkLst>
        </pc:spChg>
        <pc:spChg chg="add">
          <ac:chgData name="Raegan Nelson" userId="178633694ce185f3" providerId="LiveId" clId="{36D4F610-5603-49E7-9152-657FD1C5A601}" dt="2019-11-15T19:03:01.899" v="20256"/>
          <ac:spMkLst>
            <pc:docMk/>
            <pc:sldMk cId="3827931364" sldId="262"/>
            <ac:spMk id="8" creationId="{1D3B512A-5275-429C-9C36-E73D991FEBD7}"/>
          </ac:spMkLst>
        </pc:spChg>
        <pc:picChg chg="add mod">
          <ac:chgData name="Raegan Nelson" userId="178633694ce185f3" providerId="LiveId" clId="{36D4F610-5603-49E7-9152-657FD1C5A601}" dt="2019-11-15T19:03:06.202" v="20259" actId="171"/>
          <ac:picMkLst>
            <pc:docMk/>
            <pc:sldMk cId="3827931364" sldId="262"/>
            <ac:picMk id="7" creationId="{9A8AE2FB-E382-4E44-ACBF-67CB10C6793D}"/>
          </ac:picMkLst>
        </pc:picChg>
        <pc:picChg chg="del mod">
          <ac:chgData name="Raegan Nelson" userId="178633694ce185f3" providerId="LiveId" clId="{36D4F610-5603-49E7-9152-657FD1C5A601}" dt="2019-11-15T19:02:51.394" v="20253" actId="478"/>
          <ac:picMkLst>
            <pc:docMk/>
            <pc:sldMk cId="3827931364" sldId="262"/>
            <ac:picMk id="3074" creationId="{18E2D746-4A66-4E12-AED4-E2FBA7AFA8A7}"/>
          </ac:picMkLst>
        </pc:picChg>
      </pc:sldChg>
      <pc:sldChg chg="addSp delSp modSp ord modAnim modNotesTx">
        <pc:chgData name="Raegan Nelson" userId="178633694ce185f3" providerId="LiveId" clId="{36D4F610-5603-49E7-9152-657FD1C5A601}" dt="2019-11-15T18:46:11.521" v="19937" actId="20577"/>
        <pc:sldMkLst>
          <pc:docMk/>
          <pc:sldMk cId="4248688496" sldId="263"/>
        </pc:sldMkLst>
        <pc:spChg chg="mod">
          <ac:chgData name="Raegan Nelson" userId="178633694ce185f3" providerId="LiveId" clId="{36D4F610-5603-49E7-9152-657FD1C5A601}" dt="2019-11-11T23:34:58.336" v="2032" actId="20577"/>
          <ac:spMkLst>
            <pc:docMk/>
            <pc:sldMk cId="4248688496" sldId="263"/>
            <ac:spMk id="2" creationId="{3DCAC6B1-33AB-4D2E-B462-89B40AACF8D7}"/>
          </ac:spMkLst>
        </pc:spChg>
        <pc:spChg chg="del mod">
          <ac:chgData name="Raegan Nelson" userId="178633694ce185f3" providerId="LiveId" clId="{36D4F610-5603-49E7-9152-657FD1C5A601}" dt="2019-11-11T23:27:28.447" v="1443" actId="478"/>
          <ac:spMkLst>
            <pc:docMk/>
            <pc:sldMk cId="4248688496" sldId="263"/>
            <ac:spMk id="3" creationId="{1CCAC270-2288-4388-AA62-97B9926B9522}"/>
          </ac:spMkLst>
        </pc:spChg>
        <pc:spChg chg="add del mod">
          <ac:chgData name="Raegan Nelson" userId="178633694ce185f3" providerId="LiveId" clId="{36D4F610-5603-49E7-9152-657FD1C5A601}" dt="2019-11-11T23:27:30.214" v="1444" actId="478"/>
          <ac:spMkLst>
            <pc:docMk/>
            <pc:sldMk cId="4248688496" sldId="263"/>
            <ac:spMk id="5" creationId="{56BD1490-4C9B-4E9E-BA84-E52C1FD70343}"/>
          </ac:spMkLst>
        </pc:spChg>
        <pc:spChg chg="add mod">
          <ac:chgData name="Raegan Nelson" userId="178633694ce185f3" providerId="LiveId" clId="{36D4F610-5603-49E7-9152-657FD1C5A601}" dt="2019-11-15T15:48:22.451" v="15954" actId="20577"/>
          <ac:spMkLst>
            <pc:docMk/>
            <pc:sldMk cId="4248688496" sldId="263"/>
            <ac:spMk id="6" creationId="{754AD6A7-4500-4A19-91CE-34A334FD7E7A}"/>
          </ac:spMkLst>
        </pc:spChg>
        <pc:spChg chg="add mod">
          <ac:chgData name="Raegan Nelson" userId="178633694ce185f3" providerId="LiveId" clId="{36D4F610-5603-49E7-9152-657FD1C5A601}" dt="2019-11-15T18:29:43.096" v="19068" actId="20577"/>
          <ac:spMkLst>
            <pc:docMk/>
            <pc:sldMk cId="4248688496" sldId="263"/>
            <ac:spMk id="8" creationId="{5DAE3588-1246-47D0-B27C-FC8848A279FA}"/>
          </ac:spMkLst>
        </pc:spChg>
        <pc:spChg chg="add del mod">
          <ac:chgData name="Raegan Nelson" userId="178633694ce185f3" providerId="LiveId" clId="{36D4F610-5603-49E7-9152-657FD1C5A601}" dt="2019-11-11T23:53:15.318" v="2933" actId="478"/>
          <ac:spMkLst>
            <pc:docMk/>
            <pc:sldMk cId="4248688496" sldId="263"/>
            <ac:spMk id="9" creationId="{74A34B22-1713-47A9-8BF8-3AD940CDFC8A}"/>
          </ac:spMkLst>
        </pc:spChg>
        <pc:spChg chg="add del mod">
          <ac:chgData name="Raegan Nelson" userId="178633694ce185f3" providerId="LiveId" clId="{36D4F610-5603-49E7-9152-657FD1C5A601}" dt="2019-11-11T23:53:13.438" v="2932" actId="478"/>
          <ac:spMkLst>
            <pc:docMk/>
            <pc:sldMk cId="4248688496" sldId="263"/>
            <ac:spMk id="10" creationId="{2BC3ED54-7334-4327-B987-DB070271150C}"/>
          </ac:spMkLst>
        </pc:spChg>
        <pc:spChg chg="add del mod">
          <ac:chgData name="Raegan Nelson" userId="178633694ce185f3" providerId="LiveId" clId="{36D4F610-5603-49E7-9152-657FD1C5A601}" dt="2019-11-11T23:55:13.163" v="2957" actId="478"/>
          <ac:spMkLst>
            <pc:docMk/>
            <pc:sldMk cId="4248688496" sldId="263"/>
            <ac:spMk id="11" creationId="{77597C36-4294-4934-9940-ADEE530497B2}"/>
          </ac:spMkLst>
        </pc:spChg>
        <pc:spChg chg="add mod">
          <ac:chgData name="Raegan Nelson" userId="178633694ce185f3" providerId="LiveId" clId="{36D4F610-5603-49E7-9152-657FD1C5A601}" dt="2019-11-11T23:56:15.958" v="3012" actId="14100"/>
          <ac:spMkLst>
            <pc:docMk/>
            <pc:sldMk cId="4248688496" sldId="263"/>
            <ac:spMk id="12" creationId="{8E5DDB7D-D845-48C8-8429-3CC6194F488B}"/>
          </ac:spMkLst>
        </pc:spChg>
        <pc:spChg chg="add mod">
          <ac:chgData name="Raegan Nelson" userId="178633694ce185f3" providerId="LiveId" clId="{36D4F610-5603-49E7-9152-657FD1C5A601}" dt="2019-11-11T23:56:23.222" v="3013" actId="14100"/>
          <ac:spMkLst>
            <pc:docMk/>
            <pc:sldMk cId="4248688496" sldId="263"/>
            <ac:spMk id="13" creationId="{27B48570-BBAC-476B-81C6-7D45917AFB4A}"/>
          </ac:spMkLst>
        </pc:spChg>
        <pc:spChg chg="add mod">
          <ac:chgData name="Raegan Nelson" userId="178633694ce185f3" providerId="LiveId" clId="{36D4F610-5603-49E7-9152-657FD1C5A601}" dt="2019-11-12T01:24:44.124" v="5881" actId="1035"/>
          <ac:spMkLst>
            <pc:docMk/>
            <pc:sldMk cId="4248688496" sldId="263"/>
            <ac:spMk id="15" creationId="{40C37296-0A57-47C8-9A08-051D96BAB097}"/>
          </ac:spMkLst>
        </pc:spChg>
        <pc:spChg chg="add mod ord">
          <ac:chgData name="Raegan Nelson" userId="178633694ce185f3" providerId="LiveId" clId="{36D4F610-5603-49E7-9152-657FD1C5A601}" dt="2019-11-12T01:51:08.044" v="7584" actId="1076"/>
          <ac:spMkLst>
            <pc:docMk/>
            <pc:sldMk cId="4248688496" sldId="263"/>
            <ac:spMk id="16" creationId="{DAB43D5A-F282-4A8E-BDFD-A08AAECFAE0A}"/>
          </ac:spMkLst>
        </pc:spChg>
        <pc:spChg chg="add mod">
          <ac:chgData name="Raegan Nelson" userId="178633694ce185f3" providerId="LiveId" clId="{36D4F610-5603-49E7-9152-657FD1C5A601}" dt="2019-11-12T01:51:05.530" v="7583" actId="14100"/>
          <ac:spMkLst>
            <pc:docMk/>
            <pc:sldMk cId="4248688496" sldId="263"/>
            <ac:spMk id="19" creationId="{FECC0B0C-E8D4-467C-9F6E-D773F1726B23}"/>
          </ac:spMkLst>
        </pc:spChg>
        <pc:grpChg chg="add del mod">
          <ac:chgData name="Raegan Nelson" userId="178633694ce185f3" providerId="LiveId" clId="{36D4F610-5603-49E7-9152-657FD1C5A601}" dt="2019-11-12T01:19:32.478" v="5522" actId="478"/>
          <ac:grpSpMkLst>
            <pc:docMk/>
            <pc:sldMk cId="4248688496" sldId="263"/>
            <ac:grpSpMk id="14" creationId="{862D8E92-D404-4792-8FFA-2B141E6043CA}"/>
          </ac:grpSpMkLst>
        </pc:grpChg>
        <pc:picChg chg="add mod modCrop">
          <ac:chgData name="Raegan Nelson" userId="178633694ce185f3" providerId="LiveId" clId="{36D4F610-5603-49E7-9152-657FD1C5A601}" dt="2019-11-11T23:55:22.072" v="2958" actId="164"/>
          <ac:picMkLst>
            <pc:docMk/>
            <pc:sldMk cId="4248688496" sldId="263"/>
            <ac:picMk id="8" creationId="{C1FA640E-B820-4AEF-A0F4-9EFCCC8C04EF}"/>
          </ac:picMkLst>
        </pc:picChg>
        <pc:picChg chg="add mod">
          <ac:chgData name="Raegan Nelson" userId="178633694ce185f3" providerId="LiveId" clId="{36D4F610-5603-49E7-9152-657FD1C5A601}" dt="2019-11-12T01:24:44.124" v="5881" actId="1035"/>
          <ac:picMkLst>
            <pc:docMk/>
            <pc:sldMk cId="4248688496" sldId="263"/>
            <ac:picMk id="5122" creationId="{FB4B0D38-ACDD-4904-8638-CBEA9A9DC68B}"/>
          </ac:picMkLst>
        </pc:picChg>
        <pc:cxnChg chg="add del mod">
          <ac:chgData name="Raegan Nelson" userId="178633694ce185f3" providerId="LiveId" clId="{36D4F610-5603-49E7-9152-657FD1C5A601}" dt="2019-11-12T01:49:41.519" v="7562" actId="478"/>
          <ac:cxnSpMkLst>
            <pc:docMk/>
            <pc:sldMk cId="4248688496" sldId="263"/>
            <ac:cxnSpMk id="18" creationId="{BC4A2414-14C2-4F99-BDB6-FB9D16884F13}"/>
          </ac:cxnSpMkLst>
        </pc:cxnChg>
      </pc:sldChg>
      <pc:sldChg chg="modSp del">
        <pc:chgData name="Raegan Nelson" userId="178633694ce185f3" providerId="LiveId" clId="{36D4F610-5603-49E7-9152-657FD1C5A601}" dt="2019-11-15T16:29:34.270" v="17512" actId="47"/>
        <pc:sldMkLst>
          <pc:docMk/>
          <pc:sldMk cId="4142131550" sldId="265"/>
        </pc:sldMkLst>
        <pc:spChg chg="mod">
          <ac:chgData name="Raegan Nelson" userId="178633694ce185f3" providerId="LiveId" clId="{36D4F610-5603-49E7-9152-657FD1C5A601}" dt="2019-11-11T23:34:55.789" v="2030" actId="20577"/>
          <ac:spMkLst>
            <pc:docMk/>
            <pc:sldMk cId="4142131550" sldId="265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5T16:29:17.031" v="17511" actId="6549"/>
          <ac:spMkLst>
            <pc:docMk/>
            <pc:sldMk cId="4142131550" sldId="265"/>
            <ac:spMk id="3" creationId="{1CCAC270-2288-4388-AA62-97B9926B9522}"/>
          </ac:spMkLst>
        </pc:spChg>
      </pc:sldChg>
      <pc:sldChg chg="addSp modSp add">
        <pc:chgData name="Raegan Nelson" userId="178633694ce185f3" providerId="LiveId" clId="{36D4F610-5603-49E7-9152-657FD1C5A601}" dt="2019-11-15T18:48:14.069" v="20074"/>
        <pc:sldMkLst>
          <pc:docMk/>
          <pc:sldMk cId="1712491048" sldId="266"/>
        </pc:sldMkLst>
        <pc:spChg chg="mod">
          <ac:chgData name="Raegan Nelson" userId="178633694ce185f3" providerId="LiveId" clId="{36D4F610-5603-49E7-9152-657FD1C5A601}" dt="2019-11-11T23:34:52.121" v="2028" actId="20577"/>
          <ac:spMkLst>
            <pc:docMk/>
            <pc:sldMk cId="1712491048" sldId="266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5T16:30:38.299" v="17777" actId="20577"/>
          <ac:spMkLst>
            <pc:docMk/>
            <pc:sldMk cId="1712491048" sldId="266"/>
            <ac:spMk id="3" creationId="{1CCAC270-2288-4388-AA62-97B9926B9522}"/>
          </ac:spMkLst>
        </pc:spChg>
        <pc:spChg chg="mod">
          <ac:chgData name="Raegan Nelson" userId="178633694ce185f3" providerId="LiveId" clId="{36D4F610-5603-49E7-9152-657FD1C5A601}" dt="2019-11-15T16:30:34.426" v="17773" actId="1036"/>
          <ac:spMkLst>
            <pc:docMk/>
            <pc:sldMk cId="1712491048" sldId="266"/>
            <ac:spMk id="4" creationId="{E1230715-B39C-41FF-8EBC-D5C84E595B4C}"/>
          </ac:spMkLst>
        </pc:spChg>
        <pc:spChg chg="add">
          <ac:chgData name="Raegan Nelson" userId="178633694ce185f3" providerId="LiveId" clId="{36D4F610-5603-49E7-9152-657FD1C5A601}" dt="2019-11-15T18:48:14.069" v="20074"/>
          <ac:spMkLst>
            <pc:docMk/>
            <pc:sldMk cId="1712491048" sldId="266"/>
            <ac:spMk id="6" creationId="{730B7207-421B-4DCE-8CAC-8A25F2D2C2A0}"/>
          </ac:spMkLst>
        </pc:spChg>
        <pc:picChg chg="mod">
          <ac:chgData name="Raegan Nelson" userId="178633694ce185f3" providerId="LiveId" clId="{36D4F610-5603-49E7-9152-657FD1C5A601}" dt="2019-11-15T16:30:34.426" v="17773" actId="1036"/>
          <ac:picMkLst>
            <pc:docMk/>
            <pc:sldMk cId="1712491048" sldId="266"/>
            <ac:picMk id="3074" creationId="{18E2D746-4A66-4E12-AED4-E2FBA7AFA8A7}"/>
          </ac:picMkLst>
        </pc:picChg>
      </pc:sldChg>
      <pc:sldChg chg="addSp modSp add ord modAnim modNotesTx">
        <pc:chgData name="Raegan Nelson" userId="178633694ce185f3" providerId="LiveId" clId="{36D4F610-5603-49E7-9152-657FD1C5A601}" dt="2019-11-15T18:26:28.599" v="18820" actId="20577"/>
        <pc:sldMkLst>
          <pc:docMk/>
          <pc:sldMk cId="4269300088" sldId="267"/>
        </pc:sldMkLst>
        <pc:spChg chg="mod">
          <ac:chgData name="Raegan Nelson" userId="178633694ce185f3" providerId="LiveId" clId="{36D4F610-5603-49E7-9152-657FD1C5A601}" dt="2019-11-15T15:43:44.717" v="15608" actId="14100"/>
          <ac:spMkLst>
            <pc:docMk/>
            <pc:sldMk cId="4269300088" sldId="267"/>
            <ac:spMk id="2" creationId="{A4015828-71E9-4226-BC7A-52735FEE461D}"/>
          </ac:spMkLst>
        </pc:spChg>
        <pc:spChg chg="mod">
          <ac:chgData name="Raegan Nelson" userId="178633694ce185f3" providerId="LiveId" clId="{36D4F610-5603-49E7-9152-657FD1C5A601}" dt="2019-11-11T23:03:43.270" v="1118" actId="20577"/>
          <ac:spMkLst>
            <pc:docMk/>
            <pc:sldMk cId="4269300088" sldId="267"/>
            <ac:spMk id="3" creationId="{E1CC8054-2E4F-4995-A0DF-D80DCAB4F2D8}"/>
          </ac:spMkLst>
        </pc:spChg>
        <pc:spChg chg="add mod">
          <ac:chgData name="Raegan Nelson" userId="178633694ce185f3" providerId="LiveId" clId="{36D4F610-5603-49E7-9152-657FD1C5A601}" dt="2019-11-11T23:04:53.695" v="1144" actId="2085"/>
          <ac:spMkLst>
            <pc:docMk/>
            <pc:sldMk cId="4269300088" sldId="267"/>
            <ac:spMk id="5" creationId="{7AB994FE-E993-47E0-90DF-B3607724D733}"/>
          </ac:spMkLst>
        </pc:spChg>
        <pc:spChg chg="add mod">
          <ac:chgData name="Raegan Nelson" userId="178633694ce185f3" providerId="LiveId" clId="{36D4F610-5603-49E7-9152-657FD1C5A601}" dt="2019-11-15T18:26:28.599" v="18820" actId="20577"/>
          <ac:spMkLst>
            <pc:docMk/>
            <pc:sldMk cId="4269300088" sldId="267"/>
            <ac:spMk id="6" creationId="{8732B791-3005-43D4-A24C-5CC0E7BF06BB}"/>
          </ac:spMkLst>
        </pc:spChg>
        <pc:picChg chg="add mod modCrop">
          <ac:chgData name="Raegan Nelson" userId="178633694ce185f3" providerId="LiveId" clId="{36D4F610-5603-49E7-9152-657FD1C5A601}" dt="2019-11-15T15:56:10.411" v="16600" actId="1035"/>
          <ac:picMkLst>
            <pc:docMk/>
            <pc:sldMk cId="4269300088" sldId="267"/>
            <ac:picMk id="4" creationId="{0EBD9E1C-4134-41EC-852D-F07C10CB649A}"/>
          </ac:picMkLst>
        </pc:picChg>
      </pc:sldChg>
      <pc:sldChg chg="addSp delSp modSp add ord">
        <pc:chgData name="Raegan Nelson" userId="178633694ce185f3" providerId="LiveId" clId="{36D4F610-5603-49E7-9152-657FD1C5A601}" dt="2019-11-15T18:26:17.693" v="18796" actId="20577"/>
        <pc:sldMkLst>
          <pc:docMk/>
          <pc:sldMk cId="1210602030" sldId="268"/>
        </pc:sldMkLst>
        <pc:spChg chg="add mod">
          <ac:chgData name="Raegan Nelson" userId="178633694ce185f3" providerId="LiveId" clId="{36D4F610-5603-49E7-9152-657FD1C5A601}" dt="2019-11-15T18:26:17.693" v="18796" actId="20577"/>
          <ac:spMkLst>
            <pc:docMk/>
            <pc:sldMk cId="1210602030" sldId="268"/>
            <ac:spMk id="5" creationId="{CE267474-DF53-49BA-B634-137EF5845855}"/>
          </ac:spMkLst>
        </pc:spChg>
        <pc:picChg chg="del">
          <ac:chgData name="Raegan Nelson" userId="178633694ce185f3" providerId="LiveId" clId="{36D4F610-5603-49E7-9152-657FD1C5A601}" dt="2019-11-11T22:38:44.321" v="651" actId="478"/>
          <ac:picMkLst>
            <pc:docMk/>
            <pc:sldMk cId="1210602030" sldId="268"/>
            <ac:picMk id="7" creationId="{453FC312-B6F9-42B5-B05E-59AEC0E5599E}"/>
          </ac:picMkLst>
        </pc:picChg>
      </pc:sldChg>
      <pc:sldChg chg="addSp modSp add modNotesTx">
        <pc:chgData name="Raegan Nelson" userId="178633694ce185f3" providerId="LiveId" clId="{36D4F610-5603-49E7-9152-657FD1C5A601}" dt="2019-11-15T18:45:38.191" v="19925" actId="20577"/>
        <pc:sldMkLst>
          <pc:docMk/>
          <pc:sldMk cId="3240647585" sldId="269"/>
        </pc:sldMkLst>
        <pc:spChg chg="mod">
          <ac:chgData name="Raegan Nelson" userId="178633694ce185f3" providerId="LiveId" clId="{36D4F610-5603-49E7-9152-657FD1C5A601}" dt="2019-11-15T15:47:51.874" v="15927" actId="14100"/>
          <ac:spMkLst>
            <pc:docMk/>
            <pc:sldMk cId="3240647585" sldId="269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5T15:47:52.176" v="15928" actId="1036"/>
          <ac:spMkLst>
            <pc:docMk/>
            <pc:sldMk cId="3240647585" sldId="269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28:44.767" v="19010" actId="14100"/>
          <ac:spMkLst>
            <pc:docMk/>
            <pc:sldMk cId="3240647585" sldId="269"/>
            <ac:spMk id="5" creationId="{29F5FB1C-B9D7-4049-978A-3D2C18676111}"/>
          </ac:spMkLst>
        </pc:spChg>
        <pc:spChg chg="add mod">
          <ac:chgData name="Raegan Nelson" userId="178633694ce185f3" providerId="LiveId" clId="{36D4F610-5603-49E7-9152-657FD1C5A601}" dt="2019-11-15T15:47:35.641" v="15908" actId="571"/>
          <ac:spMkLst>
            <pc:docMk/>
            <pc:sldMk cId="3240647585" sldId="269"/>
            <ac:spMk id="5" creationId="{95D1874B-3F4C-4F3A-8193-F2CE53C5D983}"/>
          </ac:spMkLst>
        </pc:spChg>
      </pc:sldChg>
      <pc:sldChg chg="addSp delSp modSp add modNotesTx">
        <pc:chgData name="Raegan Nelson" userId="178633694ce185f3" providerId="LiveId" clId="{36D4F610-5603-49E7-9152-657FD1C5A601}" dt="2019-11-15T18:46:02.226" v="19933" actId="20577"/>
        <pc:sldMkLst>
          <pc:docMk/>
          <pc:sldMk cId="2520535344" sldId="270"/>
        </pc:sldMkLst>
        <pc:spChg chg="mod">
          <ac:chgData name="Raegan Nelson" userId="178633694ce185f3" providerId="LiveId" clId="{36D4F610-5603-49E7-9152-657FD1C5A601}" dt="2019-11-12T00:18:35.892" v="3778" actId="20577"/>
          <ac:spMkLst>
            <pc:docMk/>
            <pc:sldMk cId="2520535344" sldId="270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2T01:36:25.653" v="6596" actId="20577"/>
          <ac:spMkLst>
            <pc:docMk/>
            <pc:sldMk cId="2520535344" sldId="270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29:20.203" v="19014" actId="20577"/>
          <ac:spMkLst>
            <pc:docMk/>
            <pc:sldMk cId="2520535344" sldId="270"/>
            <ac:spMk id="4" creationId="{411674C7-6508-4B54-B7B9-9800DF924AE9}"/>
          </ac:spMkLst>
        </pc:spChg>
        <pc:spChg chg="del">
          <ac:chgData name="Raegan Nelson" userId="178633694ce185f3" providerId="LiveId" clId="{36D4F610-5603-49E7-9152-657FD1C5A601}" dt="2019-11-11T23:35:16.258" v="2036" actId="478"/>
          <ac:spMkLst>
            <pc:docMk/>
            <pc:sldMk cId="2520535344" sldId="270"/>
            <ac:spMk id="4" creationId="{7D25A690-D746-423A-B390-DB815A2309F5}"/>
          </ac:spMkLst>
        </pc:spChg>
      </pc:sldChg>
      <pc:sldChg chg="addSp delSp modSp add del setBg modNotesTx">
        <pc:chgData name="Raegan Nelson" userId="178633694ce185f3" providerId="LiveId" clId="{36D4F610-5603-49E7-9152-657FD1C5A601}" dt="2019-11-15T19:03:36.707" v="20261" actId="14100"/>
        <pc:sldMkLst>
          <pc:docMk/>
          <pc:sldMk cId="3326580200" sldId="271"/>
        </pc:sldMkLst>
        <pc:spChg chg="mod">
          <ac:chgData name="Raegan Nelson" userId="178633694ce185f3" providerId="LiveId" clId="{36D4F610-5603-49E7-9152-657FD1C5A601}" dt="2019-11-15T19:03:36.707" v="20261" actId="14100"/>
          <ac:spMkLst>
            <pc:docMk/>
            <pc:sldMk cId="3326580200" sldId="271"/>
            <ac:spMk id="2" creationId="{3DCAC6B1-33AB-4D2E-B462-89B40AACF8D7}"/>
          </ac:spMkLst>
        </pc:spChg>
        <pc:spChg chg="add mod">
          <ac:chgData name="Raegan Nelson" userId="178633694ce185f3" providerId="LiveId" clId="{36D4F610-5603-49E7-9152-657FD1C5A601}" dt="2019-11-15T18:48:56.644" v="20121" actId="207"/>
          <ac:spMkLst>
            <pc:docMk/>
            <pc:sldMk cId="3326580200" sldId="271"/>
            <ac:spMk id="3" creationId="{1044C438-1B16-4F13-8BA8-0B7DFBF7A45F}"/>
          </ac:spMkLst>
        </pc:spChg>
        <pc:spChg chg="del">
          <ac:chgData name="Raegan Nelson" userId="178633694ce185f3" providerId="LiveId" clId="{36D4F610-5603-49E7-9152-657FD1C5A601}" dt="2019-11-11T23:43:24.942" v="2831" actId="478"/>
          <ac:spMkLst>
            <pc:docMk/>
            <pc:sldMk cId="3326580200" sldId="271"/>
            <ac:spMk id="3" creationId="{1CCAC270-2288-4388-AA62-97B9926B9522}"/>
          </ac:spMkLst>
        </pc:spChg>
        <pc:spChg chg="add del mod">
          <ac:chgData name="Raegan Nelson" userId="178633694ce185f3" providerId="LiveId" clId="{36D4F610-5603-49E7-9152-657FD1C5A601}" dt="2019-11-11T23:43:27.707" v="2832" actId="478"/>
          <ac:spMkLst>
            <pc:docMk/>
            <pc:sldMk cId="3326580200" sldId="271"/>
            <ac:spMk id="5" creationId="{2D9902C1-7606-4E59-ACF5-64AD3F81743A}"/>
          </ac:spMkLst>
        </pc:spChg>
      </pc:sldChg>
      <pc:sldChg chg="addSp delSp modSp add del modNotesTx">
        <pc:chgData name="Raegan Nelson" userId="178633694ce185f3" providerId="LiveId" clId="{36D4F610-5603-49E7-9152-657FD1C5A601}" dt="2019-11-12T00:53:56.825" v="4647" actId="47"/>
        <pc:sldMkLst>
          <pc:docMk/>
          <pc:sldMk cId="1816799841" sldId="272"/>
        </pc:sldMkLst>
        <pc:spChg chg="mod">
          <ac:chgData name="Raegan Nelson" userId="178633694ce185f3" providerId="LiveId" clId="{36D4F610-5603-49E7-9152-657FD1C5A601}" dt="2019-11-12T00:43:06.818" v="4078" actId="20577"/>
          <ac:spMkLst>
            <pc:docMk/>
            <pc:sldMk cId="1816799841" sldId="272"/>
            <ac:spMk id="2" creationId="{A4015828-71E9-4226-BC7A-52735FEE461D}"/>
          </ac:spMkLst>
        </pc:spChg>
        <pc:spChg chg="del">
          <ac:chgData name="Raegan Nelson" userId="178633694ce185f3" providerId="LiveId" clId="{36D4F610-5603-49E7-9152-657FD1C5A601}" dt="2019-11-12T00:38:10.558" v="3839" actId="478"/>
          <ac:spMkLst>
            <pc:docMk/>
            <pc:sldMk cId="1816799841" sldId="272"/>
            <ac:spMk id="3" creationId="{E1CC8054-2E4F-4995-A0DF-D80DCAB4F2D8}"/>
          </ac:spMkLst>
        </pc:spChg>
        <pc:spChg chg="add del mod">
          <ac:chgData name="Raegan Nelson" userId="178633694ce185f3" providerId="LiveId" clId="{36D4F610-5603-49E7-9152-657FD1C5A601}" dt="2019-11-12T00:38:12.852" v="3840" actId="478"/>
          <ac:spMkLst>
            <pc:docMk/>
            <pc:sldMk cId="1816799841" sldId="272"/>
            <ac:spMk id="9" creationId="{4417EDFD-D6F5-4EE0-9073-4A328FD81096}"/>
          </ac:spMkLst>
        </pc:spChg>
        <pc:spChg chg="add mod">
          <ac:chgData name="Raegan Nelson" userId="178633694ce185f3" providerId="LiveId" clId="{36D4F610-5603-49E7-9152-657FD1C5A601}" dt="2019-11-12T00:42:57.355" v="4041" actId="14100"/>
          <ac:spMkLst>
            <pc:docMk/>
            <pc:sldMk cId="1816799841" sldId="272"/>
            <ac:spMk id="12" creationId="{4C80859D-199B-4DB1-B6D0-C10648B69AC1}"/>
          </ac:spMkLst>
        </pc:spChg>
        <pc:grpChg chg="del">
          <ac:chgData name="Raegan Nelson" userId="178633694ce185f3" providerId="LiveId" clId="{36D4F610-5603-49E7-9152-657FD1C5A601}" dt="2019-11-12T00:38:07.215" v="3838" actId="478"/>
          <ac:grpSpMkLst>
            <pc:docMk/>
            <pc:sldMk cId="1816799841" sldId="272"/>
            <ac:grpSpMk id="4" creationId="{876C1DA8-6456-45E9-BC64-8998F1564440}"/>
          </ac:grpSpMkLst>
        </pc:grpChg>
        <pc:picChg chg="add mod">
          <ac:chgData name="Raegan Nelson" userId="178633694ce185f3" providerId="LiveId" clId="{36D4F610-5603-49E7-9152-657FD1C5A601}" dt="2019-11-12T00:41:22.817" v="3893" actId="1076"/>
          <ac:picMkLst>
            <pc:docMk/>
            <pc:sldMk cId="1816799841" sldId="272"/>
            <ac:picMk id="4098" creationId="{0F64BED6-0FF5-43A0-83CC-8DF806989CAD}"/>
          </ac:picMkLst>
        </pc:picChg>
      </pc:sldChg>
      <pc:sldChg chg="addSp delSp modSp add">
        <pc:chgData name="Raegan Nelson" userId="178633694ce185f3" providerId="LiveId" clId="{36D4F610-5603-49E7-9152-657FD1C5A601}" dt="2019-11-15T18:27:06.317" v="18889" actId="1076"/>
        <pc:sldMkLst>
          <pc:docMk/>
          <pc:sldMk cId="696587661" sldId="273"/>
        </pc:sldMkLst>
        <pc:spChg chg="mod">
          <ac:chgData name="Raegan Nelson" userId="178633694ce185f3" providerId="LiveId" clId="{36D4F610-5603-49E7-9152-657FD1C5A601}" dt="2019-11-12T00:54:10.862" v="4694" actId="20577"/>
          <ac:spMkLst>
            <pc:docMk/>
            <pc:sldMk cId="696587661" sldId="273"/>
            <ac:spMk id="2" creationId="{A4015828-71E9-4226-BC7A-52735FEE461D}"/>
          </ac:spMkLst>
        </pc:spChg>
        <pc:spChg chg="add mod">
          <ac:chgData name="Raegan Nelson" userId="178633694ce185f3" providerId="LiveId" clId="{36D4F610-5603-49E7-9152-657FD1C5A601}" dt="2019-11-12T00:52:27.741" v="4593" actId="1036"/>
          <ac:spMkLst>
            <pc:docMk/>
            <pc:sldMk cId="696587661" sldId="273"/>
            <ac:spMk id="5" creationId="{A24DA909-098C-41CE-9367-0EEDA3A8DFE2}"/>
          </ac:spMkLst>
        </pc:spChg>
        <pc:spChg chg="add mod">
          <ac:chgData name="Raegan Nelson" userId="178633694ce185f3" providerId="LiveId" clId="{36D4F610-5603-49E7-9152-657FD1C5A601}" dt="2019-11-15T18:27:06.317" v="18889" actId="1076"/>
          <ac:spMkLst>
            <pc:docMk/>
            <pc:sldMk cId="696587661" sldId="273"/>
            <ac:spMk id="8" creationId="{8121860B-0B75-4277-B8A3-263587296374}"/>
          </ac:spMkLst>
        </pc:spChg>
        <pc:spChg chg="add mod">
          <ac:chgData name="Raegan Nelson" userId="178633694ce185f3" providerId="LiveId" clId="{36D4F610-5603-49E7-9152-657FD1C5A601}" dt="2019-11-15T15:56:39.883" v="16608" actId="20577"/>
          <ac:spMkLst>
            <pc:docMk/>
            <pc:sldMk cId="696587661" sldId="273"/>
            <ac:spMk id="10" creationId="{4C4198D5-06F4-4B13-A4A7-72AFCFBC7BF7}"/>
          </ac:spMkLst>
        </pc:spChg>
        <pc:spChg chg="mod">
          <ac:chgData name="Raegan Nelson" userId="178633694ce185f3" providerId="LiveId" clId="{36D4F610-5603-49E7-9152-657FD1C5A601}" dt="2019-11-15T15:57:04.206" v="16621" actId="115"/>
          <ac:spMkLst>
            <pc:docMk/>
            <pc:sldMk cId="696587661" sldId="273"/>
            <ac:spMk id="12" creationId="{4C80859D-199B-4DB1-B6D0-C10648B69AC1}"/>
          </ac:spMkLst>
        </pc:spChg>
        <pc:picChg chg="mod">
          <ac:chgData name="Raegan Nelson" userId="178633694ce185f3" providerId="LiveId" clId="{36D4F610-5603-49E7-9152-657FD1C5A601}" dt="2019-11-12T00:52:24.134" v="4583" actId="1035"/>
          <ac:picMkLst>
            <pc:docMk/>
            <pc:sldMk cId="696587661" sldId="273"/>
            <ac:picMk id="4098" creationId="{0F64BED6-0FF5-43A0-83CC-8DF806989CAD}"/>
          </ac:picMkLst>
        </pc:picChg>
        <pc:cxnChg chg="add del mod">
          <ac:chgData name="Raegan Nelson" userId="178633694ce185f3" providerId="LiveId" clId="{36D4F610-5603-49E7-9152-657FD1C5A601}" dt="2019-11-12T00:47:18.612" v="4347" actId="478"/>
          <ac:cxnSpMkLst>
            <pc:docMk/>
            <pc:sldMk cId="696587661" sldId="273"/>
            <ac:cxnSpMk id="4" creationId="{2A771C3D-E310-41D2-9ABA-51A798EE5EDC}"/>
          </ac:cxnSpMkLst>
        </pc:cxnChg>
        <pc:cxnChg chg="add mod">
          <ac:chgData name="Raegan Nelson" userId="178633694ce185f3" providerId="LiveId" clId="{36D4F610-5603-49E7-9152-657FD1C5A601}" dt="2019-11-12T00:52:42.851" v="4618" actId="1036"/>
          <ac:cxnSpMkLst>
            <pc:docMk/>
            <pc:sldMk cId="696587661" sldId="273"/>
            <ac:cxnSpMk id="7" creationId="{4DF4B413-C7F2-4216-8191-FBEDFE07163B}"/>
          </ac:cxnSpMkLst>
        </pc:cxnChg>
      </pc:sldChg>
      <pc:sldChg chg="addSp modSp add modNotesTx">
        <pc:chgData name="Raegan Nelson" userId="178633694ce185f3" providerId="LiveId" clId="{36D4F610-5603-49E7-9152-657FD1C5A601}" dt="2019-11-15T18:27:08.271" v="18890"/>
        <pc:sldMkLst>
          <pc:docMk/>
          <pc:sldMk cId="2965883020" sldId="274"/>
        </pc:sldMkLst>
        <pc:spChg chg="ord">
          <ac:chgData name="Raegan Nelson" userId="178633694ce185f3" providerId="LiveId" clId="{36D4F610-5603-49E7-9152-657FD1C5A601}" dt="2019-11-12T00:56:55.462" v="4750" actId="170"/>
          <ac:spMkLst>
            <pc:docMk/>
            <pc:sldMk cId="2965883020" sldId="274"/>
            <ac:spMk id="5" creationId="{A24DA909-098C-41CE-9367-0EEDA3A8DFE2}"/>
          </ac:spMkLst>
        </pc:spChg>
        <pc:spChg chg="mod">
          <ac:chgData name="Raegan Nelson" userId="178633694ce185f3" providerId="LiveId" clId="{36D4F610-5603-49E7-9152-657FD1C5A601}" dt="2019-11-15T15:56:47.529" v="16618" actId="20577"/>
          <ac:spMkLst>
            <pc:docMk/>
            <pc:sldMk cId="2965883020" sldId="274"/>
            <ac:spMk id="10" creationId="{4C4198D5-06F4-4B13-A4A7-72AFCFBC7BF7}"/>
          </ac:spMkLst>
        </pc:spChg>
        <pc:spChg chg="mod">
          <ac:chgData name="Raegan Nelson" userId="178633694ce185f3" providerId="LiveId" clId="{36D4F610-5603-49E7-9152-657FD1C5A601}" dt="2019-11-12T00:53:50.993" v="4646" actId="20577"/>
          <ac:spMkLst>
            <pc:docMk/>
            <pc:sldMk cId="2965883020" sldId="274"/>
            <ac:spMk id="12" creationId="{4C80859D-199B-4DB1-B6D0-C10648B69AC1}"/>
          </ac:spMkLst>
        </pc:spChg>
        <pc:spChg chg="add">
          <ac:chgData name="Raegan Nelson" userId="178633694ce185f3" providerId="LiveId" clId="{36D4F610-5603-49E7-9152-657FD1C5A601}" dt="2019-11-15T18:27:08.271" v="18890"/>
          <ac:spMkLst>
            <pc:docMk/>
            <pc:sldMk cId="2965883020" sldId="274"/>
            <ac:spMk id="50" creationId="{28436283-5E46-43A9-B506-7E6102024A1C}"/>
          </ac:spMkLst>
        </pc:spChg>
        <pc:cxnChg chg="add mod">
          <ac:chgData name="Raegan Nelson" userId="178633694ce185f3" providerId="LiveId" clId="{36D4F610-5603-49E7-9152-657FD1C5A601}" dt="2019-11-12T00:55:32.425" v="4697" actId="1582"/>
          <ac:cxnSpMkLst>
            <pc:docMk/>
            <pc:sldMk cId="2965883020" sldId="274"/>
            <ac:cxnSpMk id="4" creationId="{23C88409-70EB-44B8-9971-79710CC2C132}"/>
          </ac:cxnSpMkLst>
        </pc:cxnChg>
        <pc:cxnChg chg="add mod">
          <ac:chgData name="Raegan Nelson" userId="178633694ce185f3" providerId="LiveId" clId="{36D4F610-5603-49E7-9152-657FD1C5A601}" dt="2019-11-12T00:55:41.571" v="4700" actId="14100"/>
          <ac:cxnSpMkLst>
            <pc:docMk/>
            <pc:sldMk cId="2965883020" sldId="274"/>
            <ac:cxnSpMk id="11" creationId="{859D7C13-5211-43CE-8128-763FCF5831E7}"/>
          </ac:cxnSpMkLst>
        </pc:cxnChg>
        <pc:cxnChg chg="add mod">
          <ac:chgData name="Raegan Nelson" userId="178633694ce185f3" providerId="LiveId" clId="{36D4F610-5603-49E7-9152-657FD1C5A601}" dt="2019-11-12T00:56:06.172" v="4708" actId="1582"/>
          <ac:cxnSpMkLst>
            <pc:docMk/>
            <pc:sldMk cId="2965883020" sldId="274"/>
            <ac:cxnSpMk id="13" creationId="{0858BBE8-0E9F-4709-9411-B6B96D88E61D}"/>
          </ac:cxnSpMkLst>
        </pc:cxnChg>
        <pc:cxnChg chg="add mod">
          <ac:chgData name="Raegan Nelson" userId="178633694ce185f3" providerId="LiveId" clId="{36D4F610-5603-49E7-9152-657FD1C5A601}" dt="2019-11-12T00:55:54.948" v="4705" actId="14100"/>
          <ac:cxnSpMkLst>
            <pc:docMk/>
            <pc:sldMk cId="2965883020" sldId="274"/>
            <ac:cxnSpMk id="14" creationId="{12D689BC-8460-4630-89F4-344CDC82BE88}"/>
          </ac:cxnSpMkLst>
        </pc:cxnChg>
        <pc:cxnChg chg="add mod">
          <ac:chgData name="Raegan Nelson" userId="178633694ce185f3" providerId="LiveId" clId="{36D4F610-5603-49E7-9152-657FD1C5A601}" dt="2019-11-12T00:55:59.968" v="4707" actId="1076"/>
          <ac:cxnSpMkLst>
            <pc:docMk/>
            <pc:sldMk cId="2965883020" sldId="274"/>
            <ac:cxnSpMk id="15" creationId="{5FE97B43-67A9-4AF8-B846-5FEAD5E82EE1}"/>
          </ac:cxnSpMkLst>
        </pc:cxnChg>
        <pc:cxnChg chg="add mod">
          <ac:chgData name="Raegan Nelson" userId="178633694ce185f3" providerId="LiveId" clId="{36D4F610-5603-49E7-9152-657FD1C5A601}" dt="2019-11-12T00:56:17.627" v="4716" actId="14100"/>
          <ac:cxnSpMkLst>
            <pc:docMk/>
            <pc:sldMk cId="2965883020" sldId="274"/>
            <ac:cxnSpMk id="16" creationId="{A17E1E11-A605-4B14-8817-872C1CBC314D}"/>
          </ac:cxnSpMkLst>
        </pc:cxnChg>
        <pc:cxnChg chg="add mod">
          <ac:chgData name="Raegan Nelson" userId="178633694ce185f3" providerId="LiveId" clId="{36D4F610-5603-49E7-9152-657FD1C5A601}" dt="2019-11-12T00:56:21.122" v="4718" actId="1076"/>
          <ac:cxnSpMkLst>
            <pc:docMk/>
            <pc:sldMk cId="2965883020" sldId="274"/>
            <ac:cxnSpMk id="18" creationId="{8F2B26D4-0EA0-4245-BE66-FAFB98E54B82}"/>
          </ac:cxnSpMkLst>
        </pc:cxnChg>
        <pc:cxnChg chg="add mod">
          <ac:chgData name="Raegan Nelson" userId="178633694ce185f3" providerId="LiveId" clId="{36D4F610-5603-49E7-9152-657FD1C5A601}" dt="2019-11-12T00:56:24.826" v="4720" actId="1076"/>
          <ac:cxnSpMkLst>
            <pc:docMk/>
            <pc:sldMk cId="2965883020" sldId="274"/>
            <ac:cxnSpMk id="19" creationId="{E04C2A3E-9719-4720-9A45-54C66AD8E44C}"/>
          </ac:cxnSpMkLst>
        </pc:cxnChg>
        <pc:cxnChg chg="add mod">
          <ac:chgData name="Raegan Nelson" userId="178633694ce185f3" providerId="LiveId" clId="{36D4F610-5603-49E7-9152-657FD1C5A601}" dt="2019-11-12T00:56:28.144" v="4722" actId="1076"/>
          <ac:cxnSpMkLst>
            <pc:docMk/>
            <pc:sldMk cId="2965883020" sldId="274"/>
            <ac:cxnSpMk id="20" creationId="{7C83A45C-C40C-4BB1-9EC1-11620742326C}"/>
          </ac:cxnSpMkLst>
        </pc:cxnChg>
        <pc:cxnChg chg="add mod">
          <ac:chgData name="Raegan Nelson" userId="178633694ce185f3" providerId="LiveId" clId="{36D4F610-5603-49E7-9152-657FD1C5A601}" dt="2019-11-12T00:56:59.304" v="4752" actId="1037"/>
          <ac:cxnSpMkLst>
            <pc:docMk/>
            <pc:sldMk cId="2965883020" sldId="274"/>
            <ac:cxnSpMk id="21" creationId="{6B7E4988-6011-4F02-B052-F8AD3E6F885D}"/>
          </ac:cxnSpMkLst>
        </pc:cxnChg>
        <pc:cxnChg chg="add mod">
          <ac:chgData name="Raegan Nelson" userId="178633694ce185f3" providerId="LiveId" clId="{36D4F610-5603-49E7-9152-657FD1C5A601}" dt="2019-11-12T00:56:50.987" v="4737" actId="1035"/>
          <ac:cxnSpMkLst>
            <pc:docMk/>
            <pc:sldMk cId="2965883020" sldId="274"/>
            <ac:cxnSpMk id="23" creationId="{02BF475B-7532-4F10-B219-83F93A0C4FFF}"/>
          </ac:cxnSpMkLst>
        </pc:cxnChg>
        <pc:cxnChg chg="add mod">
          <ac:chgData name="Raegan Nelson" userId="178633694ce185f3" providerId="LiveId" clId="{36D4F610-5603-49E7-9152-657FD1C5A601}" dt="2019-11-12T00:57:10.312" v="4756" actId="14100"/>
          <ac:cxnSpMkLst>
            <pc:docMk/>
            <pc:sldMk cId="2965883020" sldId="274"/>
            <ac:cxnSpMk id="26" creationId="{B5CAAD21-DDC7-4EDE-AE07-CB0C2F0725B3}"/>
          </ac:cxnSpMkLst>
        </pc:cxnChg>
        <pc:cxnChg chg="add mod">
          <ac:chgData name="Raegan Nelson" userId="178633694ce185f3" providerId="LiveId" clId="{36D4F610-5603-49E7-9152-657FD1C5A601}" dt="2019-11-12T00:57:16.638" v="4761" actId="14100"/>
          <ac:cxnSpMkLst>
            <pc:docMk/>
            <pc:sldMk cId="2965883020" sldId="274"/>
            <ac:cxnSpMk id="29" creationId="{5A6A5324-3416-4033-B599-9E0EBC1DD9C3}"/>
          </ac:cxnSpMkLst>
        </pc:cxnChg>
        <pc:cxnChg chg="add mod">
          <ac:chgData name="Raegan Nelson" userId="178633694ce185f3" providerId="LiveId" clId="{36D4F610-5603-49E7-9152-657FD1C5A601}" dt="2019-11-12T00:57:25.439" v="4774" actId="1038"/>
          <ac:cxnSpMkLst>
            <pc:docMk/>
            <pc:sldMk cId="2965883020" sldId="274"/>
            <ac:cxnSpMk id="31" creationId="{ADCB1C67-C3FE-4419-A192-0882FA810CE7}"/>
          </ac:cxnSpMkLst>
        </pc:cxnChg>
        <pc:cxnChg chg="add mod">
          <ac:chgData name="Raegan Nelson" userId="178633694ce185f3" providerId="LiveId" clId="{36D4F610-5603-49E7-9152-657FD1C5A601}" dt="2019-11-12T00:57:34.598" v="4815" actId="1037"/>
          <ac:cxnSpMkLst>
            <pc:docMk/>
            <pc:sldMk cId="2965883020" sldId="274"/>
            <ac:cxnSpMk id="33" creationId="{1C6654D7-F09F-44D4-88F2-B9D4CBC83EBE}"/>
          </ac:cxnSpMkLst>
        </pc:cxnChg>
        <pc:cxnChg chg="add mod">
          <ac:chgData name="Raegan Nelson" userId="178633694ce185f3" providerId="LiveId" clId="{36D4F610-5603-49E7-9152-657FD1C5A601}" dt="2019-11-12T00:57:43.887" v="4819" actId="14100"/>
          <ac:cxnSpMkLst>
            <pc:docMk/>
            <pc:sldMk cId="2965883020" sldId="274"/>
            <ac:cxnSpMk id="36" creationId="{FE7E02CC-1E26-4916-958E-C1579272EB90}"/>
          </ac:cxnSpMkLst>
        </pc:cxnChg>
        <pc:cxnChg chg="add mod">
          <ac:chgData name="Raegan Nelson" userId="178633694ce185f3" providerId="LiveId" clId="{36D4F610-5603-49E7-9152-657FD1C5A601}" dt="2019-11-12T00:57:49.501" v="4822" actId="14100"/>
          <ac:cxnSpMkLst>
            <pc:docMk/>
            <pc:sldMk cId="2965883020" sldId="274"/>
            <ac:cxnSpMk id="39" creationId="{7BB65D5F-4892-46FA-B22F-FA0B18D1E6C4}"/>
          </ac:cxnSpMkLst>
        </pc:cxnChg>
        <pc:cxnChg chg="add mod">
          <ac:chgData name="Raegan Nelson" userId="178633694ce185f3" providerId="LiveId" clId="{36D4F610-5603-49E7-9152-657FD1C5A601}" dt="2019-11-12T00:57:53.145" v="4824" actId="1076"/>
          <ac:cxnSpMkLst>
            <pc:docMk/>
            <pc:sldMk cId="2965883020" sldId="274"/>
            <ac:cxnSpMk id="41" creationId="{C40F0B4B-EBAB-48E3-99A1-7A22CCF6114F}"/>
          </ac:cxnSpMkLst>
        </pc:cxnChg>
        <pc:cxnChg chg="add mod">
          <ac:chgData name="Raegan Nelson" userId="178633694ce185f3" providerId="LiveId" clId="{36D4F610-5603-49E7-9152-657FD1C5A601}" dt="2019-11-12T00:57:56.107" v="4826" actId="1076"/>
          <ac:cxnSpMkLst>
            <pc:docMk/>
            <pc:sldMk cId="2965883020" sldId="274"/>
            <ac:cxnSpMk id="42" creationId="{4D17BBDB-FF43-4458-90E9-1F8A21CD3A4D}"/>
          </ac:cxnSpMkLst>
        </pc:cxnChg>
        <pc:cxnChg chg="add mod">
          <ac:chgData name="Raegan Nelson" userId="178633694ce185f3" providerId="LiveId" clId="{36D4F610-5603-49E7-9152-657FD1C5A601}" dt="2019-11-12T00:58:01.589" v="4828" actId="1076"/>
          <ac:cxnSpMkLst>
            <pc:docMk/>
            <pc:sldMk cId="2965883020" sldId="274"/>
            <ac:cxnSpMk id="43" creationId="{D50564BB-7DF8-40C7-881D-E02BB5307528}"/>
          </ac:cxnSpMkLst>
        </pc:cxnChg>
        <pc:cxnChg chg="add mod">
          <ac:chgData name="Raegan Nelson" userId="178633694ce185f3" providerId="LiveId" clId="{36D4F610-5603-49E7-9152-657FD1C5A601}" dt="2019-11-12T00:58:06.500" v="4830" actId="1076"/>
          <ac:cxnSpMkLst>
            <pc:docMk/>
            <pc:sldMk cId="2965883020" sldId="274"/>
            <ac:cxnSpMk id="44" creationId="{4766E8EA-63D0-4736-AFED-51BECACE407C}"/>
          </ac:cxnSpMkLst>
        </pc:cxnChg>
        <pc:cxnChg chg="add mod">
          <ac:chgData name="Raegan Nelson" userId="178633694ce185f3" providerId="LiveId" clId="{36D4F610-5603-49E7-9152-657FD1C5A601}" dt="2019-11-12T00:58:10.223" v="4832" actId="1076"/>
          <ac:cxnSpMkLst>
            <pc:docMk/>
            <pc:sldMk cId="2965883020" sldId="274"/>
            <ac:cxnSpMk id="45" creationId="{0EB1478E-DFEC-4FB1-9F4B-024FE93BA149}"/>
          </ac:cxnSpMkLst>
        </pc:cxnChg>
        <pc:cxnChg chg="add mod">
          <ac:chgData name="Raegan Nelson" userId="178633694ce185f3" providerId="LiveId" clId="{36D4F610-5603-49E7-9152-657FD1C5A601}" dt="2019-11-12T00:58:23.013" v="4838" actId="14100"/>
          <ac:cxnSpMkLst>
            <pc:docMk/>
            <pc:sldMk cId="2965883020" sldId="274"/>
            <ac:cxnSpMk id="46" creationId="{75CD5069-2E9C-4875-AD43-64862490C37D}"/>
          </ac:cxnSpMkLst>
        </pc:cxnChg>
        <pc:cxnChg chg="add mod">
          <ac:chgData name="Raegan Nelson" userId="178633694ce185f3" providerId="LiveId" clId="{36D4F610-5603-49E7-9152-657FD1C5A601}" dt="2019-11-12T00:58:40.899" v="4849" actId="14100"/>
          <ac:cxnSpMkLst>
            <pc:docMk/>
            <pc:sldMk cId="2965883020" sldId="274"/>
            <ac:cxnSpMk id="47" creationId="{C8DA83D2-B609-4542-936A-D943EE3D38EC}"/>
          </ac:cxnSpMkLst>
        </pc:cxnChg>
        <pc:cxnChg chg="add mod">
          <ac:chgData name="Raegan Nelson" userId="178633694ce185f3" providerId="LiveId" clId="{36D4F610-5603-49E7-9152-657FD1C5A601}" dt="2019-11-12T00:58:37.381" v="4848" actId="1076"/>
          <ac:cxnSpMkLst>
            <pc:docMk/>
            <pc:sldMk cId="2965883020" sldId="274"/>
            <ac:cxnSpMk id="51" creationId="{B65BCF1D-D1DB-451E-AD1A-23D720E4BD63}"/>
          </ac:cxnSpMkLst>
        </pc:cxnChg>
        <pc:cxnChg chg="add mod">
          <ac:chgData name="Raegan Nelson" userId="178633694ce185f3" providerId="LiveId" clId="{36D4F610-5603-49E7-9152-657FD1C5A601}" dt="2019-11-12T00:58:45.428" v="4851" actId="1076"/>
          <ac:cxnSpMkLst>
            <pc:docMk/>
            <pc:sldMk cId="2965883020" sldId="274"/>
            <ac:cxnSpMk id="54" creationId="{34B4BB47-7613-41B3-A1A3-E82E7E7F5F27}"/>
          </ac:cxnSpMkLst>
        </pc:cxnChg>
        <pc:cxnChg chg="add mod">
          <ac:chgData name="Raegan Nelson" userId="178633694ce185f3" providerId="LiveId" clId="{36D4F610-5603-49E7-9152-657FD1C5A601}" dt="2019-11-12T00:58:56.764" v="4856" actId="14100"/>
          <ac:cxnSpMkLst>
            <pc:docMk/>
            <pc:sldMk cId="2965883020" sldId="274"/>
            <ac:cxnSpMk id="55" creationId="{4292B3C1-5926-4BF7-972D-98B34A9BB27C}"/>
          </ac:cxnSpMkLst>
        </pc:cxnChg>
        <pc:cxnChg chg="add mod">
          <ac:chgData name="Raegan Nelson" userId="178633694ce185f3" providerId="LiveId" clId="{36D4F610-5603-49E7-9152-657FD1C5A601}" dt="2019-11-12T00:59:02.290" v="4858" actId="14100"/>
          <ac:cxnSpMkLst>
            <pc:docMk/>
            <pc:sldMk cId="2965883020" sldId="274"/>
            <ac:cxnSpMk id="56" creationId="{34AEDCB3-3256-427B-A0BC-BCAE38BB9788}"/>
          </ac:cxnSpMkLst>
        </pc:cxnChg>
        <pc:cxnChg chg="add mod">
          <ac:chgData name="Raegan Nelson" userId="178633694ce185f3" providerId="LiveId" clId="{36D4F610-5603-49E7-9152-657FD1C5A601}" dt="2019-11-12T00:59:05.027" v="4860" actId="1076"/>
          <ac:cxnSpMkLst>
            <pc:docMk/>
            <pc:sldMk cId="2965883020" sldId="274"/>
            <ac:cxnSpMk id="60" creationId="{04199AE6-1CD5-4367-8F1D-16A6903A3C18}"/>
          </ac:cxnSpMkLst>
        </pc:cxnChg>
        <pc:cxnChg chg="add mod">
          <ac:chgData name="Raegan Nelson" userId="178633694ce185f3" providerId="LiveId" clId="{36D4F610-5603-49E7-9152-657FD1C5A601}" dt="2019-11-12T00:59:12.932" v="4864" actId="14100"/>
          <ac:cxnSpMkLst>
            <pc:docMk/>
            <pc:sldMk cId="2965883020" sldId="274"/>
            <ac:cxnSpMk id="61" creationId="{57EE03FF-88A8-48F1-9885-0A425F7B85F9}"/>
          </ac:cxnSpMkLst>
        </pc:cxnChg>
        <pc:cxnChg chg="add mod">
          <ac:chgData name="Raegan Nelson" userId="178633694ce185f3" providerId="LiveId" clId="{36D4F610-5603-49E7-9152-657FD1C5A601}" dt="2019-11-12T00:59:17.697" v="4867" actId="14100"/>
          <ac:cxnSpMkLst>
            <pc:docMk/>
            <pc:sldMk cId="2965883020" sldId="274"/>
            <ac:cxnSpMk id="63" creationId="{72396180-B986-4162-A571-F0178C40918E}"/>
          </ac:cxnSpMkLst>
        </pc:cxnChg>
        <pc:cxnChg chg="add mod">
          <ac:chgData name="Raegan Nelson" userId="178633694ce185f3" providerId="LiveId" clId="{36D4F610-5603-49E7-9152-657FD1C5A601}" dt="2019-11-12T00:59:21.636" v="4869" actId="1076"/>
          <ac:cxnSpMkLst>
            <pc:docMk/>
            <pc:sldMk cId="2965883020" sldId="274"/>
            <ac:cxnSpMk id="65" creationId="{E8EDD5B0-0F4C-455E-96E9-CF9B4C6ED014}"/>
          </ac:cxnSpMkLst>
        </pc:cxnChg>
        <pc:cxnChg chg="add mod">
          <ac:chgData name="Raegan Nelson" userId="178633694ce185f3" providerId="LiveId" clId="{36D4F610-5603-49E7-9152-657FD1C5A601}" dt="2019-11-12T00:59:29.561" v="4878" actId="1035"/>
          <ac:cxnSpMkLst>
            <pc:docMk/>
            <pc:sldMk cId="2965883020" sldId="274"/>
            <ac:cxnSpMk id="66" creationId="{6465C237-3453-4DE2-AA72-85BB7C32D318}"/>
          </ac:cxnSpMkLst>
        </pc:cxnChg>
        <pc:cxnChg chg="add mod">
          <ac:chgData name="Raegan Nelson" userId="178633694ce185f3" providerId="LiveId" clId="{36D4F610-5603-49E7-9152-657FD1C5A601}" dt="2019-11-12T00:59:57.493" v="4924" actId="1037"/>
          <ac:cxnSpMkLst>
            <pc:docMk/>
            <pc:sldMk cId="2965883020" sldId="274"/>
            <ac:cxnSpMk id="68" creationId="{FBEE73B9-7D59-4298-A191-D0A2E938119D}"/>
          </ac:cxnSpMkLst>
        </pc:cxnChg>
        <pc:cxnChg chg="add mod">
          <ac:chgData name="Raegan Nelson" userId="178633694ce185f3" providerId="LiveId" clId="{36D4F610-5603-49E7-9152-657FD1C5A601}" dt="2019-11-12T00:59:55.172" v="4920" actId="14100"/>
          <ac:cxnSpMkLst>
            <pc:docMk/>
            <pc:sldMk cId="2965883020" sldId="274"/>
            <ac:cxnSpMk id="70" creationId="{46859D5C-3410-4216-AD8D-9A57734CD1F8}"/>
          </ac:cxnSpMkLst>
        </pc:cxnChg>
        <pc:cxnChg chg="add mod">
          <ac:chgData name="Raegan Nelson" userId="178633694ce185f3" providerId="LiveId" clId="{36D4F610-5603-49E7-9152-657FD1C5A601}" dt="2019-11-12T01:00:11.003" v="4928" actId="208"/>
          <ac:cxnSpMkLst>
            <pc:docMk/>
            <pc:sldMk cId="2965883020" sldId="274"/>
            <ac:cxnSpMk id="74" creationId="{C4672F6A-688C-4581-957F-449050FA0FAA}"/>
          </ac:cxnSpMkLst>
        </pc:cxnChg>
        <pc:cxnChg chg="add mod">
          <ac:chgData name="Raegan Nelson" userId="178633694ce185f3" providerId="LiveId" clId="{36D4F610-5603-49E7-9152-657FD1C5A601}" dt="2019-11-12T01:00:23.277" v="4934" actId="1076"/>
          <ac:cxnSpMkLst>
            <pc:docMk/>
            <pc:sldMk cId="2965883020" sldId="274"/>
            <ac:cxnSpMk id="76" creationId="{EB5C125F-4239-4D89-8530-D1AE17F33662}"/>
          </ac:cxnSpMkLst>
        </pc:cxnChg>
        <pc:cxnChg chg="add mod">
          <ac:chgData name="Raegan Nelson" userId="178633694ce185f3" providerId="LiveId" clId="{36D4F610-5603-49E7-9152-657FD1C5A601}" dt="2019-11-12T01:00:41.523" v="4943" actId="1036"/>
          <ac:cxnSpMkLst>
            <pc:docMk/>
            <pc:sldMk cId="2965883020" sldId="274"/>
            <ac:cxnSpMk id="80" creationId="{3193A64E-63D0-4A72-8F35-40823F64A635}"/>
          </ac:cxnSpMkLst>
        </pc:cxnChg>
        <pc:cxnChg chg="add mod">
          <ac:chgData name="Raegan Nelson" userId="178633694ce185f3" providerId="LiveId" clId="{36D4F610-5603-49E7-9152-657FD1C5A601}" dt="2019-11-12T01:00:38.849" v="4941" actId="14100"/>
          <ac:cxnSpMkLst>
            <pc:docMk/>
            <pc:sldMk cId="2965883020" sldId="274"/>
            <ac:cxnSpMk id="82" creationId="{4B0CEDC5-91F2-4B15-84D2-CE0BC255993C}"/>
          </ac:cxnSpMkLst>
        </pc:cxnChg>
        <pc:cxnChg chg="add mod">
          <ac:chgData name="Raegan Nelson" userId="178633694ce185f3" providerId="LiveId" clId="{36D4F610-5603-49E7-9152-657FD1C5A601}" dt="2019-11-12T01:00:50.049" v="4956" actId="1038"/>
          <ac:cxnSpMkLst>
            <pc:docMk/>
            <pc:sldMk cId="2965883020" sldId="274"/>
            <ac:cxnSpMk id="85" creationId="{66221560-5B46-471A-A504-1A5385EC8E78}"/>
          </ac:cxnSpMkLst>
        </pc:cxnChg>
        <pc:cxnChg chg="add mod">
          <ac:chgData name="Raegan Nelson" userId="178633694ce185f3" providerId="LiveId" clId="{36D4F610-5603-49E7-9152-657FD1C5A601}" dt="2019-11-12T01:00:57.255" v="4963" actId="1038"/>
          <ac:cxnSpMkLst>
            <pc:docMk/>
            <pc:sldMk cId="2965883020" sldId="274"/>
            <ac:cxnSpMk id="88" creationId="{4FBB4315-3B6D-446C-8782-5D05F6BE5106}"/>
          </ac:cxnSpMkLst>
        </pc:cxnChg>
        <pc:cxnChg chg="add mod">
          <ac:chgData name="Raegan Nelson" userId="178633694ce185f3" providerId="LiveId" clId="{36D4F610-5603-49E7-9152-657FD1C5A601}" dt="2019-11-12T01:01:11.021" v="4971" actId="14100"/>
          <ac:cxnSpMkLst>
            <pc:docMk/>
            <pc:sldMk cId="2965883020" sldId="274"/>
            <ac:cxnSpMk id="91" creationId="{4D7621A6-FE8B-4937-9FCD-451CCAE7A013}"/>
          </ac:cxnSpMkLst>
        </pc:cxnChg>
      </pc:sldChg>
      <pc:sldChg chg="addSp delSp modSp add setBg modNotesTx">
        <pc:chgData name="Raegan Nelson" userId="178633694ce185f3" providerId="LiveId" clId="{36D4F610-5603-49E7-9152-657FD1C5A601}" dt="2019-11-20T21:51:30.007" v="21983" actId="20577"/>
        <pc:sldMkLst>
          <pc:docMk/>
          <pc:sldMk cId="1309043153" sldId="275"/>
        </pc:sldMkLst>
        <pc:spChg chg="del">
          <ac:chgData name="Raegan Nelson" userId="178633694ce185f3" providerId="LiveId" clId="{36D4F610-5603-49E7-9152-657FD1C5A601}" dt="2019-11-12T01:26:39.882" v="5883" actId="478"/>
          <ac:spMkLst>
            <pc:docMk/>
            <pc:sldMk cId="1309043153" sldId="275"/>
            <ac:spMk id="2" creationId="{3DCAC6B1-33AB-4D2E-B462-89B40AACF8D7}"/>
          </ac:spMkLst>
        </pc:spChg>
        <pc:spChg chg="add">
          <ac:chgData name="Raegan Nelson" userId="178633694ce185f3" providerId="LiveId" clId="{36D4F610-5603-49E7-9152-657FD1C5A601}" dt="2019-11-15T18:49:00.085" v="20122"/>
          <ac:spMkLst>
            <pc:docMk/>
            <pc:sldMk cId="1309043153" sldId="275"/>
            <ac:spMk id="4" creationId="{54239F6B-4B96-4EAC-82B3-7DDE484F3BE5}"/>
          </ac:spMkLst>
        </pc:spChg>
        <pc:spChg chg="add del mod">
          <ac:chgData name="Raegan Nelson" userId="178633694ce185f3" providerId="LiveId" clId="{36D4F610-5603-49E7-9152-657FD1C5A601}" dt="2019-11-12T01:26:49.812" v="5884"/>
          <ac:spMkLst>
            <pc:docMk/>
            <pc:sldMk cId="1309043153" sldId="275"/>
            <ac:spMk id="4" creationId="{877B5B04-DCEC-44B5-884F-ACD53F065213}"/>
          </ac:spMkLst>
        </pc:spChg>
        <pc:spChg chg="add mod">
          <ac:chgData name="Raegan Nelson" userId="178633694ce185f3" providerId="LiveId" clId="{36D4F610-5603-49E7-9152-657FD1C5A601}" dt="2019-11-12T01:32:00.606" v="6158" actId="20577"/>
          <ac:spMkLst>
            <pc:docMk/>
            <pc:sldMk cId="1309043153" sldId="275"/>
            <ac:spMk id="5" creationId="{698BB074-6662-4D3A-901C-FAE31C3058C5}"/>
          </ac:spMkLst>
        </pc:spChg>
        <pc:spChg chg="add mod">
          <ac:chgData name="Raegan Nelson" userId="178633694ce185f3" providerId="LiveId" clId="{36D4F610-5603-49E7-9152-657FD1C5A601}" dt="2019-11-20T21:51:30.007" v="21983" actId="20577"/>
          <ac:spMkLst>
            <pc:docMk/>
            <pc:sldMk cId="1309043153" sldId="275"/>
            <ac:spMk id="6" creationId="{CCB69AA8-4FEF-48AB-9FBA-AC29269B289B}"/>
          </ac:spMkLst>
        </pc:spChg>
        <pc:picChg chg="add del mod">
          <ac:chgData name="Raegan Nelson" userId="178633694ce185f3" providerId="LiveId" clId="{36D4F610-5603-49E7-9152-657FD1C5A601}" dt="2019-11-12T01:41:37.133" v="7250" actId="478"/>
          <ac:picMkLst>
            <pc:docMk/>
            <pc:sldMk cId="1309043153" sldId="275"/>
            <ac:picMk id="8194" creationId="{86FD5B7C-A6EE-4177-8484-8485B372408F}"/>
          </ac:picMkLst>
        </pc:picChg>
      </pc:sldChg>
      <pc:sldChg chg="addSp modSp add setBg modAnim modNotesTx">
        <pc:chgData name="Raegan Nelson" userId="178633694ce185f3" providerId="LiveId" clId="{36D4F610-5603-49E7-9152-657FD1C5A601}" dt="2019-11-15T18:50:35.704" v="20191" actId="20577"/>
        <pc:sldMkLst>
          <pc:docMk/>
          <pc:sldMk cId="2617278026" sldId="276"/>
        </pc:sldMkLst>
        <pc:spChg chg="mod">
          <ac:chgData name="Raegan Nelson" userId="178633694ce185f3" providerId="LiveId" clId="{36D4F610-5603-49E7-9152-657FD1C5A601}" dt="2019-11-12T02:16:52.525" v="8009" actId="20577"/>
          <ac:spMkLst>
            <pc:docMk/>
            <pc:sldMk cId="2617278026" sldId="276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12T02:46:21.022" v="9596" actId="5793"/>
          <ac:spMkLst>
            <pc:docMk/>
            <pc:sldMk cId="2617278026" sldId="276"/>
            <ac:spMk id="6" creationId="{CCB69AA8-4FEF-48AB-9FBA-AC29269B289B}"/>
          </ac:spMkLst>
        </pc:spChg>
        <pc:spChg chg="add mod">
          <ac:chgData name="Raegan Nelson" userId="178633694ce185f3" providerId="LiveId" clId="{36D4F610-5603-49E7-9152-657FD1C5A601}" dt="2019-11-12T02:46:35.849" v="9609" actId="1035"/>
          <ac:spMkLst>
            <pc:docMk/>
            <pc:sldMk cId="2617278026" sldId="276"/>
            <ac:spMk id="7" creationId="{27DE1AF2-D3FF-4A35-B01F-B7432579DE54}"/>
          </ac:spMkLst>
        </pc:spChg>
        <pc:spChg chg="add">
          <ac:chgData name="Raegan Nelson" userId="178633694ce185f3" providerId="LiveId" clId="{36D4F610-5603-49E7-9152-657FD1C5A601}" dt="2019-11-15T18:49:01.472" v="20123"/>
          <ac:spMkLst>
            <pc:docMk/>
            <pc:sldMk cId="2617278026" sldId="276"/>
            <ac:spMk id="8" creationId="{5A74138E-66F6-4678-A28E-E56599E273E0}"/>
          </ac:spMkLst>
        </pc:spChg>
        <pc:picChg chg="add mod modCrop">
          <ac:chgData name="Raegan Nelson" userId="178633694ce185f3" providerId="LiveId" clId="{36D4F610-5603-49E7-9152-657FD1C5A601}" dt="2019-11-12T02:46:33.286" v="9607" actId="1037"/>
          <ac:picMkLst>
            <pc:docMk/>
            <pc:sldMk cId="2617278026" sldId="276"/>
            <ac:picMk id="4" creationId="{454DC93A-9F05-4F65-A57A-AE0B248BCC1B}"/>
          </ac:picMkLst>
        </pc:picChg>
      </pc:sldChg>
      <pc:sldChg chg="addSp delSp modSp add ord modNotesTx">
        <pc:chgData name="Raegan Nelson" userId="178633694ce185f3" providerId="LiveId" clId="{36D4F610-5603-49E7-9152-657FD1C5A601}" dt="2019-11-15T18:46:19.210" v="19940" actId="6549"/>
        <pc:sldMkLst>
          <pc:docMk/>
          <pc:sldMk cId="3848146958" sldId="277"/>
        </pc:sldMkLst>
        <pc:spChg chg="mod">
          <ac:chgData name="Raegan Nelson" userId="178633694ce185f3" providerId="LiveId" clId="{36D4F610-5603-49E7-9152-657FD1C5A601}" dt="2019-11-12T01:51:40.776" v="7632" actId="20577"/>
          <ac:spMkLst>
            <pc:docMk/>
            <pc:sldMk cId="3848146958" sldId="277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5T16:14:23.195" v="16725" actId="20577"/>
          <ac:spMkLst>
            <pc:docMk/>
            <pc:sldMk cId="3848146958" sldId="277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29:56.236" v="19092" actId="6549"/>
          <ac:spMkLst>
            <pc:docMk/>
            <pc:sldMk cId="3848146958" sldId="277"/>
            <ac:spMk id="5" creationId="{6E225B27-AB4D-49A1-BEAD-CDEC9EBD4023}"/>
          </ac:spMkLst>
        </pc:spChg>
        <pc:picChg chg="add mod modCrop">
          <ac:chgData name="Raegan Nelson" userId="178633694ce185f3" providerId="LiveId" clId="{36D4F610-5603-49E7-9152-657FD1C5A601}" dt="2019-11-15T16:15:49.164" v="16893" actId="1036"/>
          <ac:picMkLst>
            <pc:docMk/>
            <pc:sldMk cId="3848146958" sldId="277"/>
            <ac:picMk id="4" creationId="{BA3D4281-18ED-4C43-8D9E-0F050BF3EEE2}"/>
          </ac:picMkLst>
        </pc:picChg>
        <pc:picChg chg="add del mod modCrop">
          <ac:chgData name="Raegan Nelson" userId="178633694ce185f3" providerId="LiveId" clId="{36D4F610-5603-49E7-9152-657FD1C5A601}" dt="2019-11-15T16:14:05.440" v="16647" actId="478"/>
          <ac:picMkLst>
            <pc:docMk/>
            <pc:sldMk cId="3848146958" sldId="277"/>
            <ac:picMk id="5" creationId="{B6D8E0C8-8C48-418C-B7AF-A80B156629DE}"/>
          </ac:picMkLst>
        </pc:picChg>
        <pc:picChg chg="add del mod modCrop">
          <ac:chgData name="Raegan Nelson" userId="178633694ce185f3" providerId="LiveId" clId="{36D4F610-5603-49E7-9152-657FD1C5A601}" dt="2019-11-15T16:11:27.421" v="16645" actId="478"/>
          <ac:picMkLst>
            <pc:docMk/>
            <pc:sldMk cId="3848146958" sldId="277"/>
            <ac:picMk id="6" creationId="{F3F69D7A-22A5-40D4-ADFB-D26C9673F3C1}"/>
          </ac:picMkLst>
        </pc:picChg>
        <pc:picChg chg="add del mod modCrop">
          <ac:chgData name="Raegan Nelson" userId="178633694ce185f3" providerId="LiveId" clId="{36D4F610-5603-49E7-9152-657FD1C5A601}" dt="2019-11-15T16:14:29.264" v="16727" actId="478"/>
          <ac:picMkLst>
            <pc:docMk/>
            <pc:sldMk cId="3848146958" sldId="277"/>
            <ac:picMk id="7" creationId="{DC68D398-A768-481A-8516-8E27AE4E4BB3}"/>
          </ac:picMkLst>
        </pc:picChg>
      </pc:sldChg>
      <pc:sldChg chg="addSp delSp modSp add del ord modNotesTx">
        <pc:chgData name="Raegan Nelson" userId="178633694ce185f3" providerId="LiveId" clId="{36D4F610-5603-49E7-9152-657FD1C5A601}" dt="2019-11-15T19:02:59.634" v="20255"/>
        <pc:sldMkLst>
          <pc:docMk/>
          <pc:sldMk cId="2590652327" sldId="278"/>
        </pc:sldMkLst>
        <pc:spChg chg="mod">
          <ac:chgData name="Raegan Nelson" userId="178633694ce185f3" providerId="LiveId" clId="{36D4F610-5603-49E7-9152-657FD1C5A601}" dt="2019-11-12T01:51:54.644" v="7661" actId="20577"/>
          <ac:spMkLst>
            <pc:docMk/>
            <pc:sldMk cId="2590652327" sldId="278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15T16:31:28.195" v="17881" actId="1035"/>
          <ac:spMkLst>
            <pc:docMk/>
            <pc:sldMk cId="2590652327" sldId="278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48:19.661" v="20076" actId="20577"/>
          <ac:spMkLst>
            <pc:docMk/>
            <pc:sldMk cId="2590652327" sldId="278"/>
            <ac:spMk id="5" creationId="{2958D639-A17B-4941-899D-24F3184E27DA}"/>
          </ac:spMkLst>
        </pc:spChg>
        <pc:spChg chg="add del">
          <ac:chgData name="Raegan Nelson" userId="178633694ce185f3" providerId="LiveId" clId="{36D4F610-5603-49E7-9152-657FD1C5A601}" dt="2019-11-15T19:02:59.634" v="20255"/>
          <ac:spMkLst>
            <pc:docMk/>
            <pc:sldMk cId="2590652327" sldId="278"/>
            <ac:spMk id="7" creationId="{B7F5FE92-B686-41A4-8C47-44A7780EAE1E}"/>
          </ac:spMkLst>
        </pc:spChg>
        <pc:picChg chg="add del">
          <ac:chgData name="Raegan Nelson" userId="178633694ce185f3" providerId="LiveId" clId="{36D4F610-5603-49E7-9152-657FD1C5A601}" dt="2019-11-15T19:02:59.634" v="20255"/>
          <ac:picMkLst>
            <pc:docMk/>
            <pc:sldMk cId="2590652327" sldId="278"/>
            <ac:picMk id="6" creationId="{5A3E2D5A-5083-4E54-8A9F-C92FFC9F24C0}"/>
          </ac:picMkLst>
        </pc:picChg>
        <pc:picChg chg="add mod">
          <ac:chgData name="Raegan Nelson" userId="178633694ce185f3" providerId="LiveId" clId="{36D4F610-5603-49E7-9152-657FD1C5A601}" dt="2019-11-15T16:22:53.198" v="17050" actId="1038"/>
          <ac:picMkLst>
            <pc:docMk/>
            <pc:sldMk cId="2590652327" sldId="278"/>
            <ac:picMk id="1026" creationId="{ED6C70E0-B250-4071-BB3E-374F67E709EA}"/>
          </ac:picMkLst>
        </pc:picChg>
      </pc:sldChg>
      <pc:sldChg chg="addSp delSp modSp add ord setBg modAnim modNotesTx">
        <pc:chgData name="Raegan Nelson" userId="178633694ce185f3" providerId="LiveId" clId="{36D4F610-5603-49E7-9152-657FD1C5A601}" dt="2019-11-15T18:50:42.654" v="20195" actId="20577"/>
        <pc:sldMkLst>
          <pc:docMk/>
          <pc:sldMk cId="2670450732" sldId="279"/>
        </pc:sldMkLst>
        <pc:spChg chg="mod">
          <ac:chgData name="Raegan Nelson" userId="178633694ce185f3" providerId="LiveId" clId="{36D4F610-5603-49E7-9152-657FD1C5A601}" dt="2019-11-12T02:48:53.197" v="9805" actId="20577"/>
          <ac:spMkLst>
            <pc:docMk/>
            <pc:sldMk cId="2670450732" sldId="279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12T02:56:52.139" v="10126" actId="20577"/>
          <ac:spMkLst>
            <pc:docMk/>
            <pc:sldMk cId="2670450732" sldId="279"/>
            <ac:spMk id="6" creationId="{CCB69AA8-4FEF-48AB-9FBA-AC29269B289B}"/>
          </ac:spMkLst>
        </pc:spChg>
        <pc:spChg chg="add mod ord">
          <ac:chgData name="Raegan Nelson" userId="178633694ce185f3" providerId="LiveId" clId="{36D4F610-5603-49E7-9152-657FD1C5A601}" dt="2019-11-12T03:09:07.239" v="11337" actId="1076"/>
          <ac:spMkLst>
            <pc:docMk/>
            <pc:sldMk cId="2670450732" sldId="279"/>
            <ac:spMk id="8" creationId="{EF0E28C2-E7D3-4860-81D3-EF7D49EAE7BD}"/>
          </ac:spMkLst>
        </pc:spChg>
        <pc:spChg chg="add">
          <ac:chgData name="Raegan Nelson" userId="178633694ce185f3" providerId="LiveId" clId="{36D4F610-5603-49E7-9152-657FD1C5A601}" dt="2019-11-15T18:49:04.068" v="20125"/>
          <ac:spMkLst>
            <pc:docMk/>
            <pc:sldMk cId="2670450732" sldId="279"/>
            <ac:spMk id="10" creationId="{BDC6520C-77FE-4076-AE26-66723E5FEC2A}"/>
          </ac:spMkLst>
        </pc:spChg>
        <pc:grpChg chg="add mod">
          <ac:chgData name="Raegan Nelson" userId="178633694ce185f3" providerId="LiveId" clId="{36D4F610-5603-49E7-9152-657FD1C5A601}" dt="2019-11-12T02:59:27.085" v="10618" actId="12788"/>
          <ac:grpSpMkLst>
            <pc:docMk/>
            <pc:sldMk cId="2670450732" sldId="279"/>
            <ac:grpSpMk id="2" creationId="{AEA59E84-46D8-456B-82A0-6D0E1DFA1A94}"/>
          </ac:grpSpMkLst>
        </pc:grpChg>
        <pc:picChg chg="del">
          <ac:chgData name="Raegan Nelson" userId="178633694ce185f3" providerId="LiveId" clId="{36D4F610-5603-49E7-9152-657FD1C5A601}" dt="2019-11-12T02:31:53.715" v="8499" actId="478"/>
          <ac:picMkLst>
            <pc:docMk/>
            <pc:sldMk cId="2670450732" sldId="279"/>
            <ac:picMk id="4" creationId="{454DC93A-9F05-4F65-A57A-AE0B248BCC1B}"/>
          </ac:picMkLst>
        </pc:picChg>
        <pc:picChg chg="add del mod">
          <ac:chgData name="Raegan Nelson" userId="178633694ce185f3" providerId="LiveId" clId="{36D4F610-5603-49E7-9152-657FD1C5A601}" dt="2019-11-12T02:48:41.327" v="9777" actId="478"/>
          <ac:picMkLst>
            <pc:docMk/>
            <pc:sldMk cId="2670450732" sldId="279"/>
            <ac:picMk id="7" creationId="{731A7BD6-F324-4B43-94DA-ADD9EA4F7479}"/>
          </ac:picMkLst>
        </pc:picChg>
        <pc:picChg chg="add mod">
          <ac:chgData name="Raegan Nelson" userId="178633694ce185f3" providerId="LiveId" clId="{36D4F610-5603-49E7-9152-657FD1C5A601}" dt="2019-11-12T02:59:24.997" v="10617" actId="164"/>
          <ac:picMkLst>
            <pc:docMk/>
            <pc:sldMk cId="2670450732" sldId="279"/>
            <ac:picMk id="9" creationId="{F03E646E-B901-4B17-B552-8D61B2857338}"/>
          </ac:picMkLst>
        </pc:picChg>
        <pc:picChg chg="add del mod">
          <ac:chgData name="Raegan Nelson" userId="178633694ce185f3" providerId="LiveId" clId="{36D4F610-5603-49E7-9152-657FD1C5A601}" dt="2019-11-12T02:48:42.532" v="9778" actId="478"/>
          <ac:picMkLst>
            <pc:docMk/>
            <pc:sldMk cId="2670450732" sldId="279"/>
            <ac:picMk id="9218" creationId="{DE861786-9672-4BA0-A2CC-63919E74B6AA}"/>
          </ac:picMkLst>
        </pc:picChg>
        <pc:picChg chg="add mod">
          <ac:chgData name="Raegan Nelson" userId="178633694ce185f3" providerId="LiveId" clId="{36D4F610-5603-49E7-9152-657FD1C5A601}" dt="2019-11-12T02:59:24.997" v="10617" actId="164"/>
          <ac:picMkLst>
            <pc:docMk/>
            <pc:sldMk cId="2670450732" sldId="279"/>
            <ac:picMk id="9220" creationId="{A9199FCD-FE08-46BB-93FB-616A8239DFBD}"/>
          </ac:picMkLst>
        </pc:picChg>
      </pc:sldChg>
      <pc:sldChg chg="addSp delSp modSp add setBg modAnim modNotesTx">
        <pc:chgData name="Raegan Nelson" userId="178633694ce185f3" providerId="LiveId" clId="{36D4F610-5603-49E7-9152-657FD1C5A601}" dt="2019-11-16T03:34:59.450" v="21030" actId="20577"/>
        <pc:sldMkLst>
          <pc:docMk/>
          <pc:sldMk cId="4136341294" sldId="280"/>
        </pc:sldMkLst>
        <pc:spChg chg="add del mod ord">
          <ac:chgData name="Raegan Nelson" userId="178633694ce185f3" providerId="LiveId" clId="{36D4F610-5603-49E7-9152-657FD1C5A601}" dt="2019-11-12T02:53:06.432" v="9970" actId="478"/>
          <ac:spMkLst>
            <pc:docMk/>
            <pc:sldMk cId="4136341294" sldId="280"/>
            <ac:spMk id="2" creationId="{4DA6BEB0-94EC-4B5C-95E1-3EB40DA18FE8}"/>
          </ac:spMkLst>
        </pc:spChg>
        <pc:spChg chg="add mod">
          <ac:chgData name="Raegan Nelson" userId="178633694ce185f3" providerId="LiveId" clId="{36D4F610-5603-49E7-9152-657FD1C5A601}" dt="2019-11-12T02:53:37.982" v="9979"/>
          <ac:spMkLst>
            <pc:docMk/>
            <pc:sldMk cId="4136341294" sldId="280"/>
            <ac:spMk id="4" creationId="{D0158FA5-78E3-46EF-A8A9-6E6EE90FC187}"/>
          </ac:spMkLst>
        </pc:spChg>
        <pc:spChg chg="mod">
          <ac:chgData name="Raegan Nelson" userId="178633694ce185f3" providerId="LiveId" clId="{36D4F610-5603-49E7-9152-657FD1C5A601}" dt="2019-11-12T02:48:59.067" v="9806" actId="114"/>
          <ac:spMkLst>
            <pc:docMk/>
            <pc:sldMk cId="4136341294" sldId="280"/>
            <ac:spMk id="5" creationId="{698BB074-6662-4D3A-901C-FAE31C3058C5}"/>
          </ac:spMkLst>
        </pc:spChg>
        <pc:spChg chg="mod ord">
          <ac:chgData name="Raegan Nelson" userId="178633694ce185f3" providerId="LiveId" clId="{36D4F610-5603-49E7-9152-657FD1C5A601}" dt="2019-11-16T03:34:59.450" v="21030" actId="20577"/>
          <ac:spMkLst>
            <pc:docMk/>
            <pc:sldMk cId="4136341294" sldId="280"/>
            <ac:spMk id="6" creationId="{CCB69AA8-4FEF-48AB-9FBA-AC29269B289B}"/>
          </ac:spMkLst>
        </pc:spChg>
        <pc:spChg chg="add mod">
          <ac:chgData name="Raegan Nelson" userId="178633694ce185f3" providerId="LiveId" clId="{36D4F610-5603-49E7-9152-657FD1C5A601}" dt="2019-11-12T02:43:25.637" v="9414" actId="164"/>
          <ac:spMkLst>
            <pc:docMk/>
            <pc:sldMk cId="4136341294" sldId="280"/>
            <ac:spMk id="8" creationId="{E5CCFD0E-C45D-4345-B585-D6DE7A348DE1}"/>
          </ac:spMkLst>
        </pc:spChg>
        <pc:spChg chg="add">
          <ac:chgData name="Raegan Nelson" userId="178633694ce185f3" providerId="LiveId" clId="{36D4F610-5603-49E7-9152-657FD1C5A601}" dt="2019-11-15T18:49:02.696" v="20124"/>
          <ac:spMkLst>
            <pc:docMk/>
            <pc:sldMk cId="4136341294" sldId="280"/>
            <ac:spMk id="9" creationId="{7E1AFA8B-EB10-4D33-93CC-5C65E20A2F03}"/>
          </ac:spMkLst>
        </pc:spChg>
        <pc:grpChg chg="add mod">
          <ac:chgData name="Raegan Nelson" userId="178633694ce185f3" providerId="LiveId" clId="{36D4F610-5603-49E7-9152-657FD1C5A601}" dt="2019-11-12T02:53:23.705" v="9975" actId="1076"/>
          <ac:grpSpMkLst>
            <pc:docMk/>
            <pc:sldMk cId="4136341294" sldId="280"/>
            <ac:grpSpMk id="3" creationId="{8499028F-3BA3-4C6D-914A-B2FD5DB83C1E}"/>
          </ac:grpSpMkLst>
        </pc:grpChg>
        <pc:picChg chg="del mod">
          <ac:chgData name="Raegan Nelson" userId="178633694ce185f3" providerId="LiveId" clId="{36D4F610-5603-49E7-9152-657FD1C5A601}" dt="2019-11-12T02:53:03.819" v="9969" actId="478"/>
          <ac:picMkLst>
            <pc:docMk/>
            <pc:sldMk cId="4136341294" sldId="280"/>
            <ac:picMk id="7" creationId="{731A7BD6-F324-4B43-94DA-ADD9EA4F7479}"/>
          </ac:picMkLst>
        </pc:picChg>
        <pc:picChg chg="mod">
          <ac:chgData name="Raegan Nelson" userId="178633694ce185f3" providerId="LiveId" clId="{36D4F610-5603-49E7-9152-657FD1C5A601}" dt="2019-11-12T02:43:25.637" v="9414" actId="164"/>
          <ac:picMkLst>
            <pc:docMk/>
            <pc:sldMk cId="4136341294" sldId="280"/>
            <ac:picMk id="9218" creationId="{DE861786-9672-4BA0-A2CC-63919E74B6AA}"/>
          </ac:picMkLst>
        </pc:picChg>
      </pc:sldChg>
      <pc:sldChg chg="addSp delSp modSp add setBg delAnim modAnim modNotesTx">
        <pc:chgData name="Raegan Nelson" userId="178633694ce185f3" providerId="LiveId" clId="{36D4F610-5603-49E7-9152-657FD1C5A601}" dt="2019-11-16T03:37:58.016" v="21067" actId="171"/>
        <pc:sldMkLst>
          <pc:docMk/>
          <pc:sldMk cId="2676031503" sldId="281"/>
        </pc:sldMkLst>
        <pc:spChg chg="add mod ord">
          <ac:chgData name="Raegan Nelson" userId="178633694ce185f3" providerId="LiveId" clId="{36D4F610-5603-49E7-9152-657FD1C5A601}" dt="2019-11-16T03:37:35.431" v="21041" actId="20577"/>
          <ac:spMkLst>
            <pc:docMk/>
            <pc:sldMk cId="2676031503" sldId="281"/>
            <ac:spMk id="2" creationId="{50821CED-3673-4F37-B2DD-D6EA813A272A}"/>
          </ac:spMkLst>
        </pc:spChg>
        <pc:spChg chg="add del mod">
          <ac:chgData name="Raegan Nelson" userId="178633694ce185f3" providerId="LiveId" clId="{36D4F610-5603-49E7-9152-657FD1C5A601}" dt="2019-11-12T03:07:22.779" v="11081" actId="478"/>
          <ac:spMkLst>
            <pc:docMk/>
            <pc:sldMk cId="2676031503" sldId="281"/>
            <ac:spMk id="2" creationId="{F4EABB07-8CE2-4407-93D7-229E216BB6DA}"/>
          </ac:spMkLst>
        </pc:spChg>
        <pc:spChg chg="mod ord">
          <ac:chgData name="Raegan Nelson" userId="178633694ce185f3" providerId="LiveId" clId="{36D4F610-5603-49E7-9152-657FD1C5A601}" dt="2019-11-16T03:37:58.016" v="21067" actId="171"/>
          <ac:spMkLst>
            <pc:docMk/>
            <pc:sldMk cId="2676031503" sldId="281"/>
            <ac:spMk id="5" creationId="{698BB074-6662-4D3A-901C-FAE31C3058C5}"/>
          </ac:spMkLst>
        </pc:spChg>
        <pc:spChg chg="mod ord">
          <ac:chgData name="Raegan Nelson" userId="178633694ce185f3" providerId="LiveId" clId="{36D4F610-5603-49E7-9152-657FD1C5A601}" dt="2019-11-16T03:37:55.253" v="21063" actId="171"/>
          <ac:spMkLst>
            <pc:docMk/>
            <pc:sldMk cId="2676031503" sldId="281"/>
            <ac:spMk id="6" creationId="{CCB69AA8-4FEF-48AB-9FBA-AC29269B289B}"/>
          </ac:spMkLst>
        </pc:spChg>
        <pc:spChg chg="add del mod">
          <ac:chgData name="Raegan Nelson" userId="178633694ce185f3" providerId="LiveId" clId="{36D4F610-5603-49E7-9152-657FD1C5A601}" dt="2019-11-12T03:07:22.779" v="11081" actId="478"/>
          <ac:spMkLst>
            <pc:docMk/>
            <pc:sldMk cId="2676031503" sldId="281"/>
            <ac:spMk id="8" creationId="{06054B03-B4C1-4F10-9063-BA3E7C4A0810}"/>
          </ac:spMkLst>
        </pc:spChg>
        <pc:spChg chg="add mod">
          <ac:chgData name="Raegan Nelson" userId="178633694ce185f3" providerId="LiveId" clId="{36D4F610-5603-49E7-9152-657FD1C5A601}" dt="2019-11-15T15:39:57.420" v="15559" actId="1036"/>
          <ac:spMkLst>
            <pc:docMk/>
            <pc:sldMk cId="2676031503" sldId="281"/>
            <ac:spMk id="9" creationId="{5D7C4ADB-0DF4-47B1-959A-8BEF4C388793}"/>
          </ac:spMkLst>
        </pc:spChg>
        <pc:spChg chg="add del mod">
          <ac:chgData name="Raegan Nelson" userId="178633694ce185f3" providerId="LiveId" clId="{36D4F610-5603-49E7-9152-657FD1C5A601}" dt="2019-11-12T03:07:17.255" v="11080" actId="478"/>
          <ac:spMkLst>
            <pc:docMk/>
            <pc:sldMk cId="2676031503" sldId="281"/>
            <ac:spMk id="9" creationId="{98F66DBE-DE3C-4B6B-8685-900E7E51D4DB}"/>
          </ac:spMkLst>
        </pc:spChg>
        <pc:spChg chg="add">
          <ac:chgData name="Raegan Nelson" userId="178633694ce185f3" providerId="LiveId" clId="{36D4F610-5603-49E7-9152-657FD1C5A601}" dt="2019-11-15T18:49:05.517" v="20126"/>
          <ac:spMkLst>
            <pc:docMk/>
            <pc:sldMk cId="2676031503" sldId="281"/>
            <ac:spMk id="10" creationId="{66EED343-063B-4141-9371-85E2AB5A8C12}"/>
          </ac:spMkLst>
        </pc:spChg>
        <pc:spChg chg="add del mod">
          <ac:chgData name="Raegan Nelson" userId="178633694ce185f3" providerId="LiveId" clId="{36D4F610-5603-49E7-9152-657FD1C5A601}" dt="2019-11-12T03:07:22.779" v="11081" actId="478"/>
          <ac:spMkLst>
            <pc:docMk/>
            <pc:sldMk cId="2676031503" sldId="281"/>
            <ac:spMk id="10" creationId="{C4873782-9ACF-4D1B-AC28-1A362C0B724D}"/>
          </ac:spMkLst>
        </pc:spChg>
        <pc:spChg chg="add del mod">
          <ac:chgData name="Raegan Nelson" userId="178633694ce185f3" providerId="LiveId" clId="{36D4F610-5603-49E7-9152-657FD1C5A601}" dt="2019-11-12T03:07:15.402" v="11072"/>
          <ac:spMkLst>
            <pc:docMk/>
            <pc:sldMk cId="2676031503" sldId="281"/>
            <ac:spMk id="11" creationId="{B9CB0D40-22B7-48DE-94A4-75302D3AF784}"/>
          </ac:spMkLst>
        </pc:spChg>
        <pc:spChg chg="add del mod">
          <ac:chgData name="Raegan Nelson" userId="178633694ce185f3" providerId="LiveId" clId="{36D4F610-5603-49E7-9152-657FD1C5A601}" dt="2019-11-12T03:13:33.800" v="11742" actId="478"/>
          <ac:spMkLst>
            <pc:docMk/>
            <pc:sldMk cId="2676031503" sldId="281"/>
            <ac:spMk id="12" creationId="{F06D5892-AF54-4AF0-B07D-97B95CC17A61}"/>
          </ac:spMkLst>
        </pc:spChg>
        <pc:spChg chg="add mod ord">
          <ac:chgData name="Raegan Nelson" userId="178633694ce185f3" providerId="LiveId" clId="{36D4F610-5603-49E7-9152-657FD1C5A601}" dt="2019-11-16T03:37:45.872" v="21047" actId="171"/>
          <ac:spMkLst>
            <pc:docMk/>
            <pc:sldMk cId="2676031503" sldId="281"/>
            <ac:spMk id="13" creationId="{5CECB97B-ED77-48D7-923A-D6801883BBAB}"/>
          </ac:spMkLst>
        </pc:spChg>
        <pc:grpChg chg="add mod">
          <ac:chgData name="Raegan Nelson" userId="178633694ce185f3" providerId="LiveId" clId="{36D4F610-5603-49E7-9152-657FD1C5A601}" dt="2019-11-15T15:38:30.144" v="15497" actId="1036"/>
          <ac:grpSpMkLst>
            <pc:docMk/>
            <pc:sldMk cId="2676031503" sldId="281"/>
            <ac:grpSpMk id="3" creationId="{75A9335D-A4C7-4735-8F1B-6ED2C653113F}"/>
          </ac:grpSpMkLst>
        </pc:grpChg>
        <pc:picChg chg="add mod">
          <ac:chgData name="Raegan Nelson" userId="178633694ce185f3" providerId="LiveId" clId="{36D4F610-5603-49E7-9152-657FD1C5A601}" dt="2019-11-12T03:10:52.374" v="11621" actId="164"/>
          <ac:picMkLst>
            <pc:docMk/>
            <pc:sldMk cId="2676031503" sldId="281"/>
            <ac:picMk id="7" creationId="{E5232C08-BE93-4E08-AE34-CE1FA4807EE7}"/>
          </ac:picMkLst>
        </pc:picChg>
        <pc:picChg chg="add mod">
          <ac:chgData name="Raegan Nelson" userId="178633694ce185f3" providerId="LiveId" clId="{36D4F610-5603-49E7-9152-657FD1C5A601}" dt="2019-11-12T03:10:52.374" v="11621" actId="164"/>
          <ac:picMkLst>
            <pc:docMk/>
            <pc:sldMk cId="2676031503" sldId="281"/>
            <ac:picMk id="11266" creationId="{A3B822DE-4425-4248-AD5F-C8DA2982F708}"/>
          </ac:picMkLst>
        </pc:picChg>
      </pc:sldChg>
      <pc:sldChg chg="addSp delSp modSp add setBg delAnim modNotesTx">
        <pc:chgData name="Raegan Nelson" userId="178633694ce185f3" providerId="LiveId" clId="{36D4F610-5603-49E7-9152-657FD1C5A601}" dt="2019-11-16T03:39:33.684" v="21071" actId="20577"/>
        <pc:sldMkLst>
          <pc:docMk/>
          <pc:sldMk cId="769745112" sldId="282"/>
        </pc:sldMkLst>
        <pc:spChg chg="mod">
          <ac:chgData name="Raegan Nelson" userId="178633694ce185f3" providerId="LiveId" clId="{36D4F610-5603-49E7-9152-657FD1C5A601}" dt="2019-11-12T03:13:47.247" v="11759" actId="20577"/>
          <ac:spMkLst>
            <pc:docMk/>
            <pc:sldMk cId="769745112" sldId="282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16T03:39:33.684" v="21071" actId="20577"/>
          <ac:spMkLst>
            <pc:docMk/>
            <pc:sldMk cId="769745112" sldId="282"/>
            <ac:spMk id="6" creationId="{CCB69AA8-4FEF-48AB-9FBA-AC29269B289B}"/>
          </ac:spMkLst>
        </pc:spChg>
        <pc:spChg chg="add mod">
          <ac:chgData name="Raegan Nelson" userId="178633694ce185f3" providerId="LiveId" clId="{36D4F610-5603-49E7-9152-657FD1C5A601}" dt="2019-11-12T03:33:14.562" v="12760" actId="164"/>
          <ac:spMkLst>
            <pc:docMk/>
            <pc:sldMk cId="769745112" sldId="282"/>
            <ac:spMk id="11" creationId="{DA59084D-C05C-4AAE-A587-F1A3D09A7E63}"/>
          </ac:spMkLst>
        </pc:spChg>
        <pc:spChg chg="add mod">
          <ac:chgData name="Raegan Nelson" userId="178633694ce185f3" providerId="LiveId" clId="{36D4F610-5603-49E7-9152-657FD1C5A601}" dt="2019-11-15T18:51:00.347" v="20239" actId="20577"/>
          <ac:spMkLst>
            <pc:docMk/>
            <pc:sldMk cId="769745112" sldId="282"/>
            <ac:spMk id="12" creationId="{CFEC7FFA-7A33-468F-81B6-B21BE8F1374F}"/>
          </ac:spMkLst>
        </pc:spChg>
        <pc:spChg chg="del mod">
          <ac:chgData name="Raegan Nelson" userId="178633694ce185f3" providerId="LiveId" clId="{36D4F610-5603-49E7-9152-657FD1C5A601}" dt="2019-11-12T03:21:00.544" v="12010" actId="478"/>
          <ac:spMkLst>
            <pc:docMk/>
            <pc:sldMk cId="769745112" sldId="282"/>
            <ac:spMk id="12" creationId="{F06D5892-AF54-4AF0-B07D-97B95CC17A61}"/>
          </ac:spMkLst>
        </pc:spChg>
        <pc:grpChg chg="del">
          <ac:chgData name="Raegan Nelson" userId="178633694ce185f3" providerId="LiveId" clId="{36D4F610-5603-49E7-9152-657FD1C5A601}" dt="2019-11-12T03:13:48.919" v="11760" actId="478"/>
          <ac:grpSpMkLst>
            <pc:docMk/>
            <pc:sldMk cId="769745112" sldId="282"/>
            <ac:grpSpMk id="3" creationId="{75A9335D-A4C7-4735-8F1B-6ED2C653113F}"/>
          </ac:grpSpMkLst>
        </pc:grpChg>
        <pc:grpChg chg="add mod">
          <ac:chgData name="Raegan Nelson" userId="178633694ce185f3" providerId="LiveId" clId="{36D4F610-5603-49E7-9152-657FD1C5A601}" dt="2019-11-12T03:32:23.261" v="12700" actId="164"/>
          <ac:grpSpMkLst>
            <pc:docMk/>
            <pc:sldMk cId="769745112" sldId="282"/>
            <ac:grpSpMk id="4" creationId="{F9356666-47BD-4BF7-B755-4B06B2998F55}"/>
          </ac:grpSpMkLst>
        </pc:grpChg>
        <pc:grpChg chg="add mod">
          <ac:chgData name="Raegan Nelson" userId="178633694ce185f3" providerId="LiveId" clId="{36D4F610-5603-49E7-9152-657FD1C5A601}" dt="2019-11-12T03:33:14.562" v="12760" actId="164"/>
          <ac:grpSpMkLst>
            <pc:docMk/>
            <pc:sldMk cId="769745112" sldId="282"/>
            <ac:grpSpMk id="8" creationId="{4841AA94-2D90-4BC3-82D2-4C11344B29D5}"/>
          </ac:grpSpMkLst>
        </pc:grpChg>
        <pc:grpChg chg="add mod">
          <ac:chgData name="Raegan Nelson" userId="178633694ce185f3" providerId="LiveId" clId="{36D4F610-5603-49E7-9152-657FD1C5A601}" dt="2019-11-12T03:33:14.562" v="12760" actId="164"/>
          <ac:grpSpMkLst>
            <pc:docMk/>
            <pc:sldMk cId="769745112" sldId="282"/>
            <ac:grpSpMk id="13" creationId="{253C850C-163F-4FF6-B89D-88D753D785BB}"/>
          </ac:grpSpMkLst>
        </pc:grpChg>
        <pc:picChg chg="add mod modCrop">
          <ac:chgData name="Raegan Nelson" userId="178633694ce185f3" providerId="LiveId" clId="{36D4F610-5603-49E7-9152-657FD1C5A601}" dt="2019-11-12T03:32:23.261" v="12700" actId="164"/>
          <ac:picMkLst>
            <pc:docMk/>
            <pc:sldMk cId="769745112" sldId="282"/>
            <ac:picMk id="2" creationId="{4764DA7E-0D08-4856-84D0-496CD9AC2694}"/>
          </ac:picMkLst>
        </pc:picChg>
        <pc:picChg chg="add mod modCrop">
          <ac:chgData name="Raegan Nelson" userId="178633694ce185f3" providerId="LiveId" clId="{36D4F610-5603-49E7-9152-657FD1C5A601}" dt="2019-11-12T03:33:06.831" v="12753" actId="1037"/>
          <ac:picMkLst>
            <pc:docMk/>
            <pc:sldMk cId="769745112" sldId="282"/>
            <ac:picMk id="9" creationId="{95FB3030-7155-428E-B7F1-D67C7BA46AFC}"/>
          </ac:picMkLst>
        </pc:picChg>
        <pc:picChg chg="add mod modCrop">
          <ac:chgData name="Raegan Nelson" userId="178633694ce185f3" providerId="LiveId" clId="{36D4F610-5603-49E7-9152-657FD1C5A601}" dt="2019-11-12T03:33:06.831" v="12753" actId="1037"/>
          <ac:picMkLst>
            <pc:docMk/>
            <pc:sldMk cId="769745112" sldId="282"/>
            <ac:picMk id="10" creationId="{0AEBE00B-F60C-4EAE-9C69-815599C622B6}"/>
          </ac:picMkLst>
        </pc:picChg>
      </pc:sldChg>
      <pc:sldChg chg="addSp delSp modSp add setBg modAnim modNotesTx">
        <pc:chgData name="Raegan Nelson" userId="178633694ce185f3" providerId="LiveId" clId="{36D4F610-5603-49E7-9152-657FD1C5A601}" dt="2019-11-15T18:51:04.150" v="20241" actId="20577"/>
        <pc:sldMkLst>
          <pc:docMk/>
          <pc:sldMk cId="585840399" sldId="283"/>
        </pc:sldMkLst>
        <pc:spChg chg="mod">
          <ac:chgData name="Raegan Nelson" userId="178633694ce185f3" providerId="LiveId" clId="{36D4F610-5603-49E7-9152-657FD1C5A601}" dt="2019-11-12T03:29:00.702" v="12292"/>
          <ac:spMkLst>
            <pc:docMk/>
            <pc:sldMk cId="585840399" sldId="283"/>
            <ac:spMk id="6" creationId="{CCB69AA8-4FEF-48AB-9FBA-AC29269B289B}"/>
          </ac:spMkLst>
        </pc:spChg>
        <pc:spChg chg="add">
          <ac:chgData name="Raegan Nelson" userId="178633694ce185f3" providerId="LiveId" clId="{36D4F610-5603-49E7-9152-657FD1C5A601}" dt="2019-11-15T18:49:09.720" v="20130"/>
          <ac:spMkLst>
            <pc:docMk/>
            <pc:sldMk cId="585840399" sldId="283"/>
            <ac:spMk id="7" creationId="{307D70E5-1CFB-4E5C-8426-378914DA0B85}"/>
          </ac:spMkLst>
        </pc:spChg>
        <pc:spChg chg="add mod">
          <ac:chgData name="Raegan Nelson" userId="178633694ce185f3" providerId="LiveId" clId="{36D4F610-5603-49E7-9152-657FD1C5A601}" dt="2019-11-12T03:43:21.457" v="13781" actId="14100"/>
          <ac:spMkLst>
            <pc:docMk/>
            <pc:sldMk cId="585840399" sldId="283"/>
            <ac:spMk id="11" creationId="{DCDF4387-E784-49E4-9A71-078AF0E1E81F}"/>
          </ac:spMkLst>
        </pc:spChg>
        <pc:grpChg chg="del">
          <ac:chgData name="Raegan Nelson" userId="178633694ce185f3" providerId="LiveId" clId="{36D4F610-5603-49E7-9152-657FD1C5A601}" dt="2019-11-12T03:29:05.124" v="12294" actId="478"/>
          <ac:grpSpMkLst>
            <pc:docMk/>
            <pc:sldMk cId="585840399" sldId="283"/>
            <ac:grpSpMk id="4" creationId="{F9356666-47BD-4BF7-B755-4B06B2998F55}"/>
          </ac:grpSpMkLst>
        </pc:grpChg>
        <pc:picChg chg="del">
          <ac:chgData name="Raegan Nelson" userId="178633694ce185f3" providerId="LiveId" clId="{36D4F610-5603-49E7-9152-657FD1C5A601}" dt="2019-11-12T03:29:02.869" v="12293" actId="478"/>
          <ac:picMkLst>
            <pc:docMk/>
            <pc:sldMk cId="585840399" sldId="283"/>
            <ac:picMk id="2" creationId="{4764DA7E-0D08-4856-84D0-496CD9AC2694}"/>
          </ac:picMkLst>
        </pc:picChg>
        <pc:picChg chg="add mod">
          <ac:chgData name="Raegan Nelson" userId="178633694ce185f3" providerId="LiveId" clId="{36D4F610-5603-49E7-9152-657FD1C5A601}" dt="2019-11-12T03:42:46.341" v="13765" actId="1036"/>
          <ac:picMkLst>
            <pc:docMk/>
            <pc:sldMk cId="585840399" sldId="283"/>
            <ac:picMk id="13314" creationId="{3AC71BE3-3CC6-4FD6-BEA5-45536AE1CDA6}"/>
          </ac:picMkLst>
        </pc:picChg>
      </pc:sldChg>
      <pc:sldChg chg="modSp add del">
        <pc:chgData name="Raegan Nelson" userId="178633694ce185f3" providerId="LiveId" clId="{36D4F610-5603-49E7-9152-657FD1C5A601}" dt="2019-11-12T03:28:50.142" v="12288"/>
        <pc:sldMkLst>
          <pc:docMk/>
          <pc:sldMk cId="831266960" sldId="283"/>
        </pc:sldMkLst>
        <pc:spChg chg="mod">
          <ac:chgData name="Raegan Nelson" userId="178633694ce185f3" providerId="LiveId" clId="{36D4F610-5603-49E7-9152-657FD1C5A601}" dt="2019-11-12T03:28:44.887" v="12287"/>
          <ac:spMkLst>
            <pc:docMk/>
            <pc:sldMk cId="831266960" sldId="283"/>
            <ac:spMk id="6" creationId="{CCB69AA8-4FEF-48AB-9FBA-AC29269B289B}"/>
          </ac:spMkLst>
        </pc:spChg>
      </pc:sldChg>
      <pc:sldChg chg="addSp modSp add setBg modAnim modNotesTx">
        <pc:chgData name="Raegan Nelson" userId="178633694ce185f3" providerId="LiveId" clId="{36D4F610-5603-49E7-9152-657FD1C5A601}" dt="2019-11-15T18:51:10.944" v="20245" actId="20577"/>
        <pc:sldMkLst>
          <pc:docMk/>
          <pc:sldMk cId="4180110219" sldId="284"/>
        </pc:sldMkLst>
        <pc:spChg chg="add mod">
          <ac:chgData name="Raegan Nelson" userId="178633694ce185f3" providerId="LiveId" clId="{36D4F610-5603-49E7-9152-657FD1C5A601}" dt="2019-11-12T03:48:01.700" v="14222" actId="1076"/>
          <ac:spMkLst>
            <pc:docMk/>
            <pc:sldMk cId="4180110219" sldId="284"/>
            <ac:spMk id="7" creationId="{1CFB0EFA-C628-4ED8-AF32-C4471AFC40A4}"/>
          </ac:spMkLst>
        </pc:spChg>
        <pc:spChg chg="add">
          <ac:chgData name="Raegan Nelson" userId="178633694ce185f3" providerId="LiveId" clId="{36D4F610-5603-49E7-9152-657FD1C5A601}" dt="2019-11-15T18:49:11.196" v="20131"/>
          <ac:spMkLst>
            <pc:docMk/>
            <pc:sldMk cId="4180110219" sldId="284"/>
            <ac:spMk id="8" creationId="{1886D5A0-89DD-464A-B616-92D45F576729}"/>
          </ac:spMkLst>
        </pc:spChg>
        <pc:picChg chg="mod">
          <ac:chgData name="Raegan Nelson" userId="178633694ce185f3" providerId="LiveId" clId="{36D4F610-5603-49E7-9152-657FD1C5A601}" dt="2019-11-12T03:37:49.022" v="12947" actId="1076"/>
          <ac:picMkLst>
            <pc:docMk/>
            <pc:sldMk cId="4180110219" sldId="284"/>
            <ac:picMk id="13314" creationId="{3AC71BE3-3CC6-4FD6-BEA5-45536AE1CDA6}"/>
          </ac:picMkLst>
        </pc:picChg>
      </pc:sldChg>
      <pc:sldChg chg="addSp delSp modSp add ord setBg modNotesTx">
        <pc:chgData name="Raegan Nelson" userId="178633694ce185f3" providerId="LiveId" clId="{36D4F610-5603-49E7-9152-657FD1C5A601}" dt="2019-11-15T18:51:13.774" v="20247" actId="20577"/>
        <pc:sldMkLst>
          <pc:docMk/>
          <pc:sldMk cId="1524223398" sldId="285"/>
        </pc:sldMkLst>
        <pc:spChg chg="add del mod">
          <ac:chgData name="Raegan Nelson" userId="178633694ce185f3" providerId="LiveId" clId="{36D4F610-5603-49E7-9152-657FD1C5A601}" dt="2019-11-15T15:52:39.898" v="16375" actId="478"/>
          <ac:spMkLst>
            <pc:docMk/>
            <pc:sldMk cId="1524223398" sldId="285"/>
            <ac:spMk id="2" creationId="{CE28C610-B169-4AA4-89DD-BDBE21844E9C}"/>
          </ac:spMkLst>
        </pc:spChg>
        <pc:spChg chg="add">
          <ac:chgData name="Raegan Nelson" userId="178633694ce185f3" providerId="LiveId" clId="{36D4F610-5603-49E7-9152-657FD1C5A601}" dt="2019-11-15T18:49:13.198" v="20132"/>
          <ac:spMkLst>
            <pc:docMk/>
            <pc:sldMk cId="1524223398" sldId="285"/>
            <ac:spMk id="4" creationId="{3D32D8A7-CBE3-4631-AD19-DB19A08CD8E9}"/>
          </ac:spMkLst>
        </pc:spChg>
        <pc:spChg chg="mod">
          <ac:chgData name="Raegan Nelson" userId="178633694ce185f3" providerId="LiveId" clId="{36D4F610-5603-49E7-9152-657FD1C5A601}" dt="2019-11-15T15:52:36.277" v="16374" actId="20577"/>
          <ac:spMkLst>
            <pc:docMk/>
            <pc:sldMk cId="1524223398" sldId="285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15T15:42:49.285" v="15577" actId="20577"/>
          <ac:spMkLst>
            <pc:docMk/>
            <pc:sldMk cId="1524223398" sldId="285"/>
            <ac:spMk id="6" creationId="{CCB69AA8-4FEF-48AB-9FBA-AC29269B289B}"/>
          </ac:spMkLst>
        </pc:spChg>
      </pc:sldChg>
      <pc:sldChg chg="modSp add del">
        <pc:chgData name="Raegan Nelson" userId="178633694ce185f3" providerId="LiveId" clId="{36D4F610-5603-49E7-9152-657FD1C5A601}" dt="2019-11-15T15:51:28.512" v="16312" actId="47"/>
        <pc:sldMkLst>
          <pc:docMk/>
          <pc:sldMk cId="1084414556" sldId="286"/>
        </pc:sldMkLst>
        <pc:spChg chg="mod">
          <ac:chgData name="Raegan Nelson" userId="178633694ce185f3" providerId="LiveId" clId="{36D4F610-5603-49E7-9152-657FD1C5A601}" dt="2019-11-15T15:50:36.018" v="16207" actId="20577"/>
          <ac:spMkLst>
            <pc:docMk/>
            <pc:sldMk cId="1084414556" sldId="286"/>
            <ac:spMk id="5" creationId="{698BB074-6662-4D3A-901C-FAE31C3058C5}"/>
          </ac:spMkLst>
        </pc:spChg>
      </pc:sldChg>
      <pc:sldChg chg="modSp add del">
        <pc:chgData name="Raegan Nelson" userId="178633694ce185f3" providerId="LiveId" clId="{36D4F610-5603-49E7-9152-657FD1C5A601}" dt="2019-11-15T16:39:31.530" v="18698" actId="47"/>
        <pc:sldMkLst>
          <pc:docMk/>
          <pc:sldMk cId="3121388624" sldId="286"/>
        </pc:sldMkLst>
        <pc:spChg chg="mod">
          <ac:chgData name="Raegan Nelson" userId="178633694ce185f3" providerId="LiveId" clId="{36D4F610-5603-49E7-9152-657FD1C5A601}" dt="2019-11-15T16:37:02.967" v="18643" actId="20577"/>
          <ac:spMkLst>
            <pc:docMk/>
            <pc:sldMk cId="3121388624" sldId="286"/>
            <ac:spMk id="2" creationId="{7B116D53-6917-4C40-A964-77E6D96B8CDD}"/>
          </ac:spMkLst>
        </pc:spChg>
        <pc:spChg chg="mod">
          <ac:chgData name="Raegan Nelson" userId="178633694ce185f3" providerId="LiveId" clId="{36D4F610-5603-49E7-9152-657FD1C5A601}" dt="2019-11-15T16:37:18.717" v="18662" actId="14100"/>
          <ac:spMkLst>
            <pc:docMk/>
            <pc:sldMk cId="3121388624" sldId="286"/>
            <ac:spMk id="3" creationId="{916F2789-8274-423E-86B6-8A0ABC31AAF7}"/>
          </ac:spMkLst>
        </pc:spChg>
      </pc:sldChg>
      <pc:sldChg chg="addSp delSp modSp add modNotesTx">
        <pc:chgData name="Raegan Nelson" userId="178633694ce185f3" providerId="LiveId" clId="{36D4F610-5603-49E7-9152-657FD1C5A601}" dt="2019-11-20T21:48:40.020" v="21940" actId="20577"/>
        <pc:sldMkLst>
          <pc:docMk/>
          <pc:sldMk cId="3123872838" sldId="287"/>
        </pc:sldMkLst>
        <pc:spChg chg="mod">
          <ac:chgData name="Raegan Nelson" userId="178633694ce185f3" providerId="LiveId" clId="{36D4F610-5603-49E7-9152-657FD1C5A601}" dt="2019-11-20T21:47:55.330" v="21876" actId="14100"/>
          <ac:spMkLst>
            <pc:docMk/>
            <pc:sldMk cId="3123872838" sldId="287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47:29.491" v="19950" actId="1035"/>
          <ac:spMkLst>
            <pc:docMk/>
            <pc:sldMk cId="3123872838" sldId="287"/>
            <ac:spMk id="6" creationId="{D826B8BF-D644-480C-B5BF-87ED9574D538}"/>
          </ac:spMkLst>
        </pc:spChg>
        <pc:picChg chg="del">
          <ac:chgData name="Raegan Nelson" userId="178633694ce185f3" providerId="LiveId" clId="{36D4F610-5603-49E7-9152-657FD1C5A601}" dt="2019-11-15T16:14:48.077" v="16742" actId="478"/>
          <ac:picMkLst>
            <pc:docMk/>
            <pc:sldMk cId="3123872838" sldId="287"/>
            <ac:picMk id="4" creationId="{BA3D4281-18ED-4C43-8D9E-0F050BF3EEE2}"/>
          </ac:picMkLst>
        </pc:picChg>
        <pc:picChg chg="add mod modCrop">
          <ac:chgData name="Raegan Nelson" userId="178633694ce185f3" providerId="LiveId" clId="{36D4F610-5603-49E7-9152-657FD1C5A601}" dt="2019-11-15T16:15:42.617" v="16886" actId="732"/>
          <ac:picMkLst>
            <pc:docMk/>
            <pc:sldMk cId="3123872838" sldId="287"/>
            <ac:picMk id="5" creationId="{77D140B1-F8C7-4B95-8BD2-7399EDEEDB4F}"/>
          </ac:picMkLst>
        </pc:picChg>
      </pc:sldChg>
      <pc:sldChg chg="addSp delSp modSp add modNotesTx">
        <pc:chgData name="Raegan Nelson" userId="178633694ce185f3" providerId="LiveId" clId="{36D4F610-5603-49E7-9152-657FD1C5A601}" dt="2019-11-20T21:50:09.537" v="21956" actId="6549"/>
        <pc:sldMkLst>
          <pc:docMk/>
          <pc:sldMk cId="183823387" sldId="288"/>
        </pc:sldMkLst>
        <pc:spChg chg="mod">
          <ac:chgData name="Raegan Nelson" userId="178633694ce185f3" providerId="LiveId" clId="{36D4F610-5603-49E7-9152-657FD1C5A601}" dt="2019-11-15T16:31:23.750" v="17873" actId="1076"/>
          <ac:spMkLst>
            <pc:docMk/>
            <pc:sldMk cId="183823387" sldId="288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20T21:50:03.442" v="21954" actId="20577"/>
          <ac:spMkLst>
            <pc:docMk/>
            <pc:sldMk cId="183823387" sldId="288"/>
            <ac:spMk id="3" creationId="{1CCAC270-2288-4388-AA62-97B9926B9522}"/>
          </ac:spMkLst>
        </pc:spChg>
        <pc:spChg chg="add">
          <ac:chgData name="Raegan Nelson" userId="178633694ce185f3" providerId="LiveId" clId="{36D4F610-5603-49E7-9152-657FD1C5A601}" dt="2019-11-15T18:48:24.564" v="20077"/>
          <ac:spMkLst>
            <pc:docMk/>
            <pc:sldMk cId="183823387" sldId="288"/>
            <ac:spMk id="5" creationId="{7255192E-EB30-41EB-8342-290E5DE21121}"/>
          </ac:spMkLst>
        </pc:spChg>
        <pc:picChg chg="add mod">
          <ac:chgData name="Raegan Nelson" userId="178633694ce185f3" providerId="LiveId" clId="{36D4F610-5603-49E7-9152-657FD1C5A601}" dt="2019-11-15T16:31:33.429" v="17882" actId="14100"/>
          <ac:picMkLst>
            <pc:docMk/>
            <pc:sldMk cId="183823387" sldId="288"/>
            <ac:picMk id="4" creationId="{B6C8D967-7EEB-44CE-8827-78CCB85B35ED}"/>
          </ac:picMkLst>
        </pc:picChg>
        <pc:picChg chg="del">
          <ac:chgData name="Raegan Nelson" userId="178633694ce185f3" providerId="LiveId" clId="{36D4F610-5603-49E7-9152-657FD1C5A601}" dt="2019-11-15T16:27:00.810" v="17165" actId="478"/>
          <ac:picMkLst>
            <pc:docMk/>
            <pc:sldMk cId="183823387" sldId="288"/>
            <ac:picMk id="1026" creationId="{ED6C70E0-B250-4071-BB3E-374F67E709EA}"/>
          </ac:picMkLst>
        </pc:picChg>
      </pc:sldChg>
      <pc:sldChg chg="addSp delSp modSp add modNotesTx">
        <pc:chgData name="Raegan Nelson" userId="178633694ce185f3" providerId="LiveId" clId="{36D4F610-5603-49E7-9152-657FD1C5A601}" dt="2019-11-20T21:51:12.505" v="21981" actId="20577"/>
        <pc:sldMkLst>
          <pc:docMk/>
          <pc:sldMk cId="1927226147" sldId="289"/>
        </pc:sldMkLst>
        <pc:spChg chg="mod">
          <ac:chgData name="Raegan Nelson" userId="178633694ce185f3" providerId="LiveId" clId="{36D4F610-5603-49E7-9152-657FD1C5A601}" dt="2019-11-15T18:47:05.784" v="19947" actId="20577"/>
          <ac:spMkLst>
            <pc:docMk/>
            <pc:sldMk cId="1927226147" sldId="289"/>
            <ac:spMk id="2" creationId="{3DCAC6B1-33AB-4D2E-B462-89B40AACF8D7}"/>
          </ac:spMkLst>
        </pc:spChg>
        <pc:spChg chg="mod">
          <ac:chgData name="Raegan Nelson" userId="178633694ce185f3" providerId="LiveId" clId="{36D4F610-5603-49E7-9152-657FD1C5A601}" dt="2019-11-20T21:51:12.505" v="21981" actId="20577"/>
          <ac:spMkLst>
            <pc:docMk/>
            <pc:sldMk cId="1927226147" sldId="289"/>
            <ac:spMk id="3" creationId="{1CCAC270-2288-4388-AA62-97B9926B9522}"/>
          </ac:spMkLst>
        </pc:spChg>
        <pc:spChg chg="add mod">
          <ac:chgData name="Raegan Nelson" userId="178633694ce185f3" providerId="LiveId" clId="{36D4F610-5603-49E7-9152-657FD1C5A601}" dt="2019-11-15T18:48:37.320" v="20100" actId="20577"/>
          <ac:spMkLst>
            <pc:docMk/>
            <pc:sldMk cId="1927226147" sldId="289"/>
            <ac:spMk id="4" creationId="{7C1255A6-54F3-4EBD-8725-B31A351B5065}"/>
          </ac:spMkLst>
        </pc:spChg>
        <pc:picChg chg="del">
          <ac:chgData name="Raegan Nelson" userId="178633694ce185f3" providerId="LiveId" clId="{36D4F610-5603-49E7-9152-657FD1C5A601}" dt="2019-11-15T16:32:03.557" v="17884" actId="478"/>
          <ac:picMkLst>
            <pc:docMk/>
            <pc:sldMk cId="1927226147" sldId="289"/>
            <ac:picMk id="4" creationId="{B6C8D967-7EEB-44CE-8827-78CCB85B35ED}"/>
          </ac:picMkLst>
        </pc:picChg>
      </pc:sldChg>
      <pc:sldChg chg="addSp modSp add modNotesTx">
        <pc:chgData name="Raegan Nelson" userId="178633694ce185f3" providerId="LiveId" clId="{36D4F610-5603-49E7-9152-657FD1C5A601}" dt="2019-11-20T21:53:25.077" v="21984" actId="20577"/>
        <pc:sldMkLst>
          <pc:docMk/>
          <pc:sldMk cId="3962648480" sldId="290"/>
        </pc:sldMkLst>
        <pc:spChg chg="add mod">
          <ac:chgData name="Raegan Nelson" userId="178633694ce185f3" providerId="LiveId" clId="{36D4F610-5603-49E7-9152-657FD1C5A601}" dt="2019-11-15T18:49:28.030" v="20183" actId="20577"/>
          <ac:spMkLst>
            <pc:docMk/>
            <pc:sldMk cId="3962648480" sldId="290"/>
            <ac:spMk id="4" creationId="{8BBF194C-5786-426C-B591-9095F2301A69}"/>
          </ac:spMkLst>
        </pc:spChg>
        <pc:spChg chg="mod">
          <ac:chgData name="Raegan Nelson" userId="178633694ce185f3" providerId="LiveId" clId="{36D4F610-5603-49E7-9152-657FD1C5A601}" dt="2019-11-15T16:39:15.616" v="18695" actId="20577"/>
          <ac:spMkLst>
            <pc:docMk/>
            <pc:sldMk cId="3962648480" sldId="290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20T21:53:25.077" v="21984" actId="20577"/>
          <ac:spMkLst>
            <pc:docMk/>
            <pc:sldMk cId="3962648480" sldId="290"/>
            <ac:spMk id="6" creationId="{CCB69AA8-4FEF-48AB-9FBA-AC29269B289B}"/>
          </ac:spMkLst>
        </pc:spChg>
      </pc:sldChg>
      <pc:sldChg chg="modSp add del">
        <pc:chgData name="Raegan Nelson" userId="178633694ce185f3" providerId="LiveId" clId="{36D4F610-5603-49E7-9152-657FD1C5A601}" dt="2019-11-16T03:34:28.830" v="21018" actId="47"/>
        <pc:sldMkLst>
          <pc:docMk/>
          <pc:sldMk cId="1308083708" sldId="291"/>
        </pc:sldMkLst>
        <pc:spChg chg="mod">
          <ac:chgData name="Raegan Nelson" userId="178633694ce185f3" providerId="LiveId" clId="{36D4F610-5603-49E7-9152-657FD1C5A601}" dt="2019-11-15T19:37:52.827" v="20271" actId="20577"/>
          <ac:spMkLst>
            <pc:docMk/>
            <pc:sldMk cId="1308083708" sldId="291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15T19:38:05.571" v="20321" actId="13926"/>
          <ac:spMkLst>
            <pc:docMk/>
            <pc:sldMk cId="1308083708" sldId="291"/>
            <ac:spMk id="6" creationId="{CCB69AA8-4FEF-48AB-9FBA-AC29269B289B}"/>
          </ac:spMkLst>
        </pc:spChg>
      </pc:sldChg>
      <pc:sldChg chg="modSp add modNotesTx">
        <pc:chgData name="Raegan Nelson" userId="178633694ce185f3" providerId="LiveId" clId="{36D4F610-5603-49E7-9152-657FD1C5A601}" dt="2019-11-20T21:53:34.237" v="22004" actId="20577"/>
        <pc:sldMkLst>
          <pc:docMk/>
          <pc:sldMk cId="3189547426" sldId="292"/>
        </pc:sldMkLst>
        <pc:spChg chg="mod">
          <ac:chgData name="Raegan Nelson" userId="178633694ce185f3" providerId="LiveId" clId="{36D4F610-5603-49E7-9152-657FD1C5A601}" dt="2019-11-20T21:53:34.237" v="22004" actId="20577"/>
          <ac:spMkLst>
            <pc:docMk/>
            <pc:sldMk cId="3189547426" sldId="292"/>
            <ac:spMk id="5" creationId="{698BB074-6662-4D3A-901C-FAE31C3058C5}"/>
          </ac:spMkLst>
        </pc:spChg>
        <pc:spChg chg="mod">
          <ac:chgData name="Raegan Nelson" userId="178633694ce185f3" providerId="LiveId" clId="{36D4F610-5603-49E7-9152-657FD1C5A601}" dt="2019-11-16T03:42:23.843" v="21391" actId="20577"/>
          <ac:spMkLst>
            <pc:docMk/>
            <pc:sldMk cId="3189547426" sldId="292"/>
            <ac:spMk id="6" creationId="{CCB69AA8-4FEF-48AB-9FBA-AC29269B289B}"/>
          </ac:spMkLst>
        </pc:spChg>
      </pc:sldChg>
      <pc:sldChg chg="addSp delSp modSp add modNotesTx">
        <pc:chgData name="Raegan Nelson" userId="178633694ce185f3" providerId="LiveId" clId="{36D4F610-5603-49E7-9152-657FD1C5A601}" dt="2019-11-16T03:49:05.556" v="21693" actId="20577"/>
        <pc:sldMkLst>
          <pc:docMk/>
          <pc:sldMk cId="1571344295" sldId="293"/>
        </pc:sldMkLst>
        <pc:spChg chg="mod">
          <ac:chgData name="Raegan Nelson" userId="178633694ce185f3" providerId="LiveId" clId="{36D4F610-5603-49E7-9152-657FD1C5A601}" dt="2019-11-16T03:44:38.786" v="21403" actId="20577"/>
          <ac:spMkLst>
            <pc:docMk/>
            <pc:sldMk cId="1571344295" sldId="293"/>
            <ac:spMk id="19" creationId="{00000000-0000-0000-0000-000000000000}"/>
          </ac:spMkLst>
        </pc:spChg>
        <pc:spChg chg="del mod">
          <ac:chgData name="Raegan Nelson" userId="178633694ce185f3" providerId="LiveId" clId="{36D4F610-5603-49E7-9152-657FD1C5A601}" dt="2019-11-16T03:44:23.480" v="21399" actId="478"/>
          <ac:spMkLst>
            <pc:docMk/>
            <pc:sldMk cId="1571344295" sldId="293"/>
            <ac:spMk id="20" creationId="{00000000-0000-0000-0000-000000000000}"/>
          </ac:spMkLst>
        </pc:spChg>
        <pc:spChg chg="add mod">
          <ac:chgData name="Raegan Nelson" userId="178633694ce185f3" providerId="LiveId" clId="{36D4F610-5603-49E7-9152-657FD1C5A601}" dt="2019-11-16T03:49:05.556" v="21693" actId="20577"/>
          <ac:spMkLst>
            <pc:docMk/>
            <pc:sldMk cId="1571344295" sldId="293"/>
            <ac:spMk id="21" creationId="{60693752-E223-4865-BF46-A0F9CA496DF5}"/>
          </ac:spMkLst>
        </pc:spChg>
        <pc:grpChg chg="mod">
          <ac:chgData name="Raegan Nelson" userId="178633694ce185f3" providerId="LiveId" clId="{36D4F610-5603-49E7-9152-657FD1C5A601}" dt="2019-11-16T03:44:34.839" v="21402" actId="1076"/>
          <ac:grpSpMkLst>
            <pc:docMk/>
            <pc:sldMk cId="1571344295" sldId="293"/>
            <ac:grpSpMk id="18" creationId="{00000000-0000-0000-0000-000000000000}"/>
          </ac:grpSpMkLst>
        </pc:grpChg>
      </pc:sldChg>
      <pc:sldChg chg="addSp delSp modSp add">
        <pc:chgData name="Raegan Nelson" userId="178633694ce185f3" providerId="LiveId" clId="{36D4F610-5603-49E7-9152-657FD1C5A601}" dt="2019-11-16T03:49:09.689" v="21697" actId="20577"/>
        <pc:sldMkLst>
          <pc:docMk/>
          <pc:sldMk cId="393805412" sldId="294"/>
        </pc:sldMkLst>
        <pc:spChg chg="mod">
          <ac:chgData name="Raegan Nelson" userId="178633694ce185f3" providerId="LiveId" clId="{36D4F610-5603-49E7-9152-657FD1C5A601}" dt="2019-11-16T03:44:48.096" v="21409" actId="122"/>
          <ac:spMkLst>
            <pc:docMk/>
            <pc:sldMk cId="393805412" sldId="294"/>
            <ac:spMk id="2" creationId="{00000000-0000-0000-0000-000000000000}"/>
          </ac:spMkLst>
        </pc:spChg>
        <pc:spChg chg="add mod">
          <ac:chgData name="Raegan Nelson" userId="178633694ce185f3" providerId="LiveId" clId="{36D4F610-5603-49E7-9152-657FD1C5A601}" dt="2019-11-16T03:49:09.689" v="21697" actId="20577"/>
          <ac:spMkLst>
            <pc:docMk/>
            <pc:sldMk cId="393805412" sldId="294"/>
            <ac:spMk id="5" creationId="{8E42560B-2D9B-49A9-8044-0DC22F9CD1D7}"/>
          </ac:spMkLst>
        </pc:spChg>
        <pc:spChg chg="del">
          <ac:chgData name="Raegan Nelson" userId="178633694ce185f3" providerId="LiveId" clId="{36D4F610-5603-49E7-9152-657FD1C5A601}" dt="2019-11-16T03:44:27.323" v="21400" actId="478"/>
          <ac:spMkLst>
            <pc:docMk/>
            <pc:sldMk cId="393805412" sldId="294"/>
            <ac:spMk id="9" creationId="{00000000-0000-0000-0000-000000000000}"/>
          </ac:spMkLst>
        </pc:spChg>
        <pc:picChg chg="mod">
          <ac:chgData name="Raegan Nelson" userId="178633694ce185f3" providerId="LiveId" clId="{36D4F610-5603-49E7-9152-657FD1C5A601}" dt="2019-11-16T03:44:54" v="21411" actId="1076"/>
          <ac:picMkLst>
            <pc:docMk/>
            <pc:sldMk cId="393805412" sldId="294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4F18A-7934-4E73-A458-F8B4CC1997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2885C-5F4A-4648-8DA0-77F2B55A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anatomy-and-physiology/pages/13-2-the-central-nervous-syste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net.com/cas/en/117667-25-1/lactoferrin-(318-323)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xnet.nlm.nih.gov/cgi-bin/sis/search/a?dbs+hsdb:@term+@DOCNO+94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xnet.nlm.nih.gov/cgi-bin/sis/search/a?dbs+hsdb:@term+@DOCNO+94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nhum.2014.0057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nhum.2014.0057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a_to_z/parkinsons-disease-a-to-z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ency/imagepages/19515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artamerica.com/featured/a-hand-have-tremor-symptom-while-reaching-for-a-glass-of-liqueur-solar22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ba.uth.tmc.edu/neuroscience/m/s3/chapter04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ba.uth.tmc.edu/neuroscience/m/s3/chapter04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48214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Betts, J. G., Young, K. A., Wise, J. A., Johnson, E., Poe, B., et al. (2013). Anatomy and physiology: Chapter 13.2 The Central Nervous System. House, TX: OpenStax. Retrieved online from: </a:t>
            </a:r>
            <a:r>
              <a:rPr lang="en-US" dirty="0">
                <a:hlinkClick r:id="rId3"/>
              </a:rPr>
              <a:t>https://openstax.org/books/anatomy-and-physiology/pages/13-2-the-central-nervous-system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alibri" panose="020F0502020204030204" pitchFamily="34" charset="0"/>
              <a:buChar char="‐"/>
            </a:pPr>
            <a:r>
              <a:rPr lang="en-US" sz="2800" dirty="0">
                <a:solidFill>
                  <a:schemeClr val="bg1"/>
                </a:solidFill>
              </a:rPr>
              <a:t>Noninvasive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dirty="0">
                <a:solidFill>
                  <a:schemeClr val="bg1"/>
                </a:solidFill>
              </a:rPr>
              <a:t>Olfactory and trigeminal nerves from nasal olfactory epithelium circumvent BBB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i="0" dirty="0"/>
          </a:p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pPr lvl="1">
              <a:buFont typeface="Calibri" panose="020F050202020403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9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ChemNet</a:t>
            </a:r>
            <a:r>
              <a:rPr lang="en-US" dirty="0"/>
              <a:t>. CAS No: 117667-25-1, Chemical name: lactoferrin. Retrieved from: </a:t>
            </a:r>
            <a:r>
              <a:rPr lang="en-US" dirty="0">
                <a:hlinkClick r:id="rId3"/>
              </a:rPr>
              <a:t>http://www.chemnet.com/cas/en/117667-25-1/lactoferrin-(318-323).html</a:t>
            </a:r>
            <a:endParaRPr lang="en-US" dirty="0"/>
          </a:p>
          <a:p>
            <a:endParaRPr lang="en-US" i="0" dirty="0"/>
          </a:p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1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endParaRPr lang="en-US" i="0" dirty="0"/>
          </a:p>
          <a:p>
            <a:r>
              <a:rPr lang="en-US" i="0" dirty="0"/>
              <a:t>TH = tyrosine hydroxylase (converts Tyrosine into L-DOPA)</a:t>
            </a:r>
          </a:p>
          <a:p>
            <a:r>
              <a:rPr lang="en-US" i="0" dirty="0"/>
              <a:t>L-DOPA </a:t>
            </a:r>
            <a:r>
              <a:rPr lang="en-US" i="0" dirty="0">
                <a:sym typeface="Wingdings" panose="05000000000000000000" pitchFamily="2" charset="2"/>
              </a:rPr>
              <a:t> dopamine decarboxylase  Dopamine</a:t>
            </a:r>
            <a:endParaRPr lang="en-US" i="0" dirty="0"/>
          </a:p>
          <a:p>
            <a:endParaRPr lang="en-US" dirty="0"/>
          </a:p>
          <a:p>
            <a:r>
              <a:rPr lang="en-US" dirty="0"/>
              <a:t>Substantia </a:t>
            </a:r>
            <a:r>
              <a:rPr lang="en-US" dirty="0" err="1"/>
              <a:t>nigra</a:t>
            </a:r>
            <a:r>
              <a:rPr lang="en-US" dirty="0"/>
              <a:t> levels shown in figure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8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National Institutes of Health, U.S. National Library of Medicine. (2016). Toxicology Data Network: Borneol. Retrieved from: </a:t>
            </a:r>
            <a:r>
              <a:rPr lang="en-US" dirty="0">
                <a:hlinkClick r:id="rId3"/>
              </a:rPr>
              <a:t>https://toxnet.nlm.nih.gov/cgi-bin/sis/search/a?dbs+hsdb:@term+@DOCNO+946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Zhang, L., Han, L., Qin, J., Lu, W., &amp; Wang, J. (2013). The use of borneol as an enhancer for targeting aprotinin-conjugated PEG-PLGA nanoparticles to the brain. </a:t>
            </a:r>
            <a:r>
              <a:rPr lang="en-US" i="1" dirty="0"/>
              <a:t>Pharm Res, 30, </a:t>
            </a:r>
            <a:r>
              <a:rPr lang="en-US" i="0" dirty="0"/>
              <a:t>2560-2572. </a:t>
            </a:r>
            <a:r>
              <a:rPr lang="en-US" i="0" dirty="0" err="1"/>
              <a:t>doi</a:t>
            </a:r>
            <a:r>
              <a:rPr lang="en-US" i="0" dirty="0"/>
              <a:t>: 10.1007/s11095-013-1055-y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2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Widely used in traditional Chinese medicine</a:t>
            </a:r>
          </a:p>
          <a:p>
            <a:r>
              <a:rPr lang="en-US" dirty="0"/>
              <a:t>Enhanced drug permeation through skin, gastrointestinal mucous membrane, nasal mucosa, cornea, and the BBB</a:t>
            </a:r>
          </a:p>
          <a:p>
            <a:r>
              <a:rPr lang="en-US" dirty="0"/>
              <a:t>Can accelerate the opening of the BBB to enhance drug distribution in brain tissue</a:t>
            </a:r>
          </a:p>
          <a:p>
            <a:endParaRPr lang="en-US" dirty="0"/>
          </a:p>
          <a:p>
            <a:r>
              <a:rPr lang="en-US" dirty="0"/>
              <a:t>National Institutes of Health, U.S. National Library of Medicine. (2016). Toxicology Data Network: Borneol. Retrieved from: </a:t>
            </a:r>
            <a:r>
              <a:rPr lang="en-US" dirty="0">
                <a:hlinkClick r:id="rId3"/>
              </a:rPr>
              <a:t>https://toxnet.nlm.nih.gov/cgi-bin/sis/search/a?dbs+hsdb:@term+@DOCNO+946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Rats received gastric administration of borneol</a:t>
            </a:r>
          </a:p>
          <a:p>
            <a:pPr lvl="1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Brain injection of NPs</a:t>
            </a:r>
          </a:p>
          <a:p>
            <a:pPr lvl="1">
              <a:buFont typeface="Calibri" panose="020F050202020403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2800" i="0" dirty="0"/>
              <a:t>Zhang, L., Han, L., Qin, J., Lu, W., &amp; Wang, J. (2013). The use of borneol as an enhancer for targeting aprotinin-conjugated PEG-PLGA nanoparticles to the brain. </a:t>
            </a:r>
            <a:r>
              <a:rPr lang="en-US" sz="2800" i="1" dirty="0"/>
              <a:t>Pharm Res, 30, </a:t>
            </a:r>
            <a:r>
              <a:rPr lang="en-US" sz="2800" i="0" dirty="0"/>
              <a:t>2560-2572. </a:t>
            </a:r>
            <a:r>
              <a:rPr lang="en-US" sz="2800" i="0" dirty="0" err="1"/>
              <a:t>doi</a:t>
            </a:r>
            <a:r>
              <a:rPr lang="en-US" sz="2800" i="0" dirty="0"/>
              <a:t>: 10.1007/s11095-013-1055-y</a:t>
            </a:r>
            <a:endParaRPr lang="en-US" sz="2800" dirty="0"/>
          </a:p>
          <a:p>
            <a:pPr lvl="1">
              <a:buFont typeface="Calibri" panose="020F050202020403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Wolbers</a:t>
            </a:r>
            <a:r>
              <a:rPr lang="en-US" dirty="0"/>
              <a:t>, T., &amp; Wiener, J. M. (2014). Challenges for identifying the neural mechanisms that support spatial navigation: the impact of spatial scale. </a:t>
            </a:r>
            <a:r>
              <a:rPr lang="en-US" i="1" dirty="0"/>
              <a:t>Front Hum </a:t>
            </a:r>
            <a:r>
              <a:rPr lang="en-US" i="1" dirty="0" err="1"/>
              <a:t>Neurosci</a:t>
            </a:r>
            <a:r>
              <a:rPr lang="en-US" i="1" dirty="0"/>
              <a:t>, 571</a:t>
            </a:r>
            <a:r>
              <a:rPr lang="en-US" i="0" dirty="0"/>
              <a:t>(8).</a:t>
            </a:r>
            <a:r>
              <a:rPr lang="en-US" i="1" dirty="0"/>
              <a:t> </a:t>
            </a:r>
            <a:r>
              <a:rPr lang="en-US" i="0" dirty="0" err="1"/>
              <a:t>doi</a:t>
            </a:r>
            <a:r>
              <a:rPr lang="en-US" i="0" dirty="0"/>
              <a:t>:</a:t>
            </a:r>
            <a:r>
              <a:rPr lang="en-US" i="1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https://doi.org/10.3389/fnhum.2014.00571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1D50-9D9A-4192-8123-D071A98B9F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46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Wolbers</a:t>
            </a:r>
            <a:r>
              <a:rPr lang="en-US" dirty="0"/>
              <a:t>, T., &amp; Wiener, J. M. (2014). Challenges for identifying the neural mechanisms that support spatial navigation: the impact of spatial scale. </a:t>
            </a:r>
            <a:r>
              <a:rPr lang="en-US" i="1" dirty="0"/>
              <a:t>Front Hum </a:t>
            </a:r>
            <a:r>
              <a:rPr lang="en-US" i="1" dirty="0" err="1"/>
              <a:t>Neurosci</a:t>
            </a:r>
            <a:r>
              <a:rPr lang="en-US" i="1" dirty="0"/>
              <a:t>, 571</a:t>
            </a:r>
            <a:r>
              <a:rPr lang="en-US" i="0" dirty="0"/>
              <a:t>(8).</a:t>
            </a:r>
            <a:r>
              <a:rPr lang="en-US" i="1" dirty="0"/>
              <a:t> </a:t>
            </a:r>
            <a:r>
              <a:rPr lang="en-US" i="0" dirty="0" err="1"/>
              <a:t>doi</a:t>
            </a:r>
            <a:r>
              <a:rPr lang="en-US" i="0" dirty="0"/>
              <a:t>:</a:t>
            </a:r>
            <a:r>
              <a:rPr lang="en-US" i="1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https://doi.org/10.3389/fnhum.2014.00571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1D50-9D9A-4192-8123-D071A98B9F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9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2800" i="0" dirty="0"/>
              <a:t>Zhang, L., Han, L., Qin, J., Lu, W., &amp; Wang, J. (2013). The use of borneol as an enhancer for targeting aprotinin-conjugated PEG-PLGA nanoparticles to the brain. </a:t>
            </a:r>
            <a:r>
              <a:rPr lang="en-US" sz="2800" i="1" dirty="0"/>
              <a:t>Pharm Res, 30, </a:t>
            </a:r>
            <a:r>
              <a:rPr lang="en-US" sz="2800" i="0" dirty="0"/>
              <a:t>2560-2572. </a:t>
            </a:r>
            <a:r>
              <a:rPr lang="en-US" sz="2800" i="0" dirty="0" err="1"/>
              <a:t>doi</a:t>
            </a:r>
            <a:r>
              <a:rPr lang="en-US" sz="2800" i="0" dirty="0"/>
              <a:t>: 10.1007/s11095-013-1055-y</a:t>
            </a:r>
            <a:endParaRPr lang="en-US" sz="2800" dirty="0"/>
          </a:p>
          <a:p>
            <a:pPr lvl="1">
              <a:buFont typeface="Calibri" panose="020F050202020403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Harvard Medical School. (2018). Parkinson’s disease. Retrieved from: </a:t>
            </a:r>
            <a:r>
              <a:rPr lang="en-US" dirty="0">
                <a:hlinkClick r:id="rId3"/>
              </a:rPr>
              <a:t>https://www.health.harvard.edu/a_to_z/parkinsons-disease-a-to-z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7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endParaRPr lang="en-US" i="0" dirty="0"/>
          </a:p>
          <a:p>
            <a:r>
              <a:rPr lang="en-US" i="0" dirty="0"/>
              <a:t>Zhang, L., Han, L., Qin, J., Lu, W., &amp; Wang, J. (2013). The use of borneol as an enhancer for targeting aprotinin-conjugated PEG-PLGA nanoparticles to the brain. </a:t>
            </a:r>
            <a:r>
              <a:rPr lang="en-US" i="1" dirty="0"/>
              <a:t>Pharm Res, 30, </a:t>
            </a:r>
            <a:r>
              <a:rPr lang="en-US" i="0" dirty="0"/>
              <a:t>2560-2572. </a:t>
            </a:r>
            <a:r>
              <a:rPr lang="en-US" i="0" dirty="0" err="1"/>
              <a:t>doi</a:t>
            </a:r>
            <a:r>
              <a:rPr lang="en-US" i="0" dirty="0"/>
              <a:t>: 10.1007/s11095-013-1055-y</a:t>
            </a:r>
            <a:endParaRPr lang="en-US" dirty="0"/>
          </a:p>
          <a:p>
            <a:pPr lvl="1">
              <a:buFont typeface="Calibri" panose="020F050202020403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2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5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Demonstrates sustained </a:t>
            </a:r>
            <a:r>
              <a:rPr lang="en-US" dirty="0">
                <a:solidFill>
                  <a:schemeClr val="bg1"/>
                </a:solidFill>
              </a:rPr>
              <a:t>release because it takes three days to reach 70% release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6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Significance is showing free-DA compared to the other formulations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Showing results for 16HBE cells = human bronchial epithelial cell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Very similar to results for SH-SY5Y cells = human derived neuronal cell line</a:t>
            </a:r>
          </a:p>
          <a:p>
            <a:endParaRPr lang="en-US" dirty="0"/>
          </a:p>
          <a:p>
            <a:r>
              <a:rPr lang="en-US" b="1" u="sng" dirty="0"/>
              <a:t>ALSO, no significant differences between </a:t>
            </a:r>
            <a:r>
              <a:rPr lang="en-US" b="1" u="sng" dirty="0" err="1"/>
              <a:t>Lf</a:t>
            </a:r>
            <a:r>
              <a:rPr lang="en-US" b="1" u="sng" dirty="0"/>
              <a:t>-NPs and </a:t>
            </a:r>
            <a:r>
              <a:rPr lang="en-US" b="1" u="sng" dirty="0" err="1"/>
              <a:t>Lf</a:t>
            </a:r>
            <a:r>
              <a:rPr lang="en-US" b="1" u="sng" dirty="0"/>
              <a:t>-BNPs, demonstrating both borneol and </a:t>
            </a:r>
            <a:r>
              <a:rPr lang="en-US" b="1" u="sng" dirty="0" err="1"/>
              <a:t>Lf</a:t>
            </a:r>
            <a:r>
              <a:rPr lang="en-US" b="1" u="sng" dirty="0"/>
              <a:t> are nontoxic</a:t>
            </a:r>
          </a:p>
          <a:p>
            <a:endParaRPr lang="en-US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4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Showing results for 16HBE cells = human bronchial epithelial cell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Very similar to results for SH-SY5Y cells = human derived neuronal cell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both cell lines, </a:t>
            </a:r>
            <a:r>
              <a:rPr lang="en-US" dirty="0" err="1"/>
              <a:t>Lf</a:t>
            </a:r>
            <a:r>
              <a:rPr lang="en-US" dirty="0"/>
              <a:t>-NPs were taken up significantly more than naked NPs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16HBE cells, </a:t>
            </a:r>
            <a:r>
              <a:rPr lang="en-US" dirty="0" err="1"/>
              <a:t>Lf</a:t>
            </a:r>
            <a:r>
              <a:rPr lang="en-US" dirty="0"/>
              <a:t>-BNPs were taken up significantly more than </a:t>
            </a:r>
            <a:r>
              <a:rPr lang="en-US" dirty="0" err="1"/>
              <a:t>Lf</a:t>
            </a:r>
            <a:r>
              <a:rPr lang="en-US" dirty="0"/>
              <a:t>-NPs as well, so the bronchial epithelial cells can be promoted by borneol to uptake more NPs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2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Plasma concentration did not change between NP formulations, so the modifications do not alter circulation characteristics of the NPs</a:t>
            </a:r>
          </a:p>
          <a:p>
            <a:endParaRPr lang="en-US" dirty="0"/>
          </a:p>
          <a:p>
            <a:r>
              <a:rPr lang="en-US" dirty="0"/>
              <a:t>Brain concentrations were different: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Lf</a:t>
            </a:r>
            <a:r>
              <a:rPr lang="en-US" dirty="0"/>
              <a:t>-NPs and </a:t>
            </a:r>
            <a:r>
              <a:rPr lang="en-US" dirty="0" err="1"/>
              <a:t>Lf</a:t>
            </a:r>
            <a:r>
              <a:rPr lang="en-US" dirty="0"/>
              <a:t>-BNPs were significantly higher than naked NPs at all time points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Lf</a:t>
            </a:r>
            <a:r>
              <a:rPr lang="en-US" dirty="0"/>
              <a:t>-BNPs were significantly higher than </a:t>
            </a:r>
            <a:r>
              <a:rPr lang="en-US" dirty="0" err="1"/>
              <a:t>Lf</a:t>
            </a:r>
            <a:r>
              <a:rPr lang="en-US" dirty="0"/>
              <a:t>-NPs at 0.25 and 0.5 hours (so borneol may be effective at promoting drug permeation into brain)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9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6-OHDA = 6-hydroxydopamine rats. 6-OHDA treatment in rats abolishes DA in striatum and develops an effective PD model</a:t>
            </a:r>
          </a:p>
          <a:p>
            <a:endParaRPr lang="en-US" dirty="0"/>
          </a:p>
          <a:p>
            <a:r>
              <a:rPr lang="en-US" dirty="0" err="1"/>
              <a:t>Stefanova</a:t>
            </a:r>
            <a:r>
              <a:rPr lang="en-US" dirty="0"/>
              <a:t>, N. &amp; </a:t>
            </a:r>
            <a:r>
              <a:rPr lang="en-US" dirty="0" err="1"/>
              <a:t>Wenning</a:t>
            </a:r>
            <a:r>
              <a:rPr lang="en-US" dirty="0"/>
              <a:t>, G. K. (2015). Animal models of multiple system atrophy. </a:t>
            </a:r>
            <a:r>
              <a:rPr lang="en-US" i="1" dirty="0"/>
              <a:t>Clin </a:t>
            </a:r>
            <a:r>
              <a:rPr lang="en-US" i="1" dirty="0" err="1"/>
              <a:t>Auton</a:t>
            </a:r>
            <a:r>
              <a:rPr lang="en-US" i="1" dirty="0"/>
              <a:t> Res, 25, </a:t>
            </a:r>
            <a:r>
              <a:rPr lang="en-US" i="0" dirty="0"/>
              <a:t>9-17. </a:t>
            </a:r>
            <a:r>
              <a:rPr lang="en-US" i="0" dirty="0" err="1"/>
              <a:t>doi</a:t>
            </a:r>
            <a:r>
              <a:rPr lang="en-US" i="0" dirty="0"/>
              <a:t>: 10.1007/s10286-014-0266-6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10 and 20 days of treatment, </a:t>
            </a:r>
            <a:r>
              <a:rPr lang="en-US" dirty="0" err="1"/>
              <a:t>Lf</a:t>
            </a:r>
            <a:r>
              <a:rPr lang="en-US" dirty="0"/>
              <a:t>-NP and </a:t>
            </a:r>
            <a:r>
              <a:rPr lang="en-US" dirty="0" err="1"/>
              <a:t>Lf</a:t>
            </a:r>
            <a:r>
              <a:rPr lang="en-US" dirty="0"/>
              <a:t>-BNP treated rats showed significantly decreased contralateral rotations (improved DA signaling)</a:t>
            </a:r>
          </a:p>
          <a:p>
            <a:endParaRPr lang="en-US" dirty="0"/>
          </a:p>
          <a:p>
            <a:r>
              <a:rPr lang="en-US" dirty="0"/>
              <a:t>By 10 days, the </a:t>
            </a:r>
            <a:r>
              <a:rPr lang="en-US" dirty="0" err="1"/>
              <a:t>Lf</a:t>
            </a:r>
            <a:r>
              <a:rPr lang="en-US" dirty="0"/>
              <a:t>-BNPs was more sig. than the naked NPs</a:t>
            </a:r>
          </a:p>
          <a:p>
            <a:r>
              <a:rPr lang="en-US" dirty="0"/>
              <a:t>And by 20 days, the </a:t>
            </a:r>
            <a:r>
              <a:rPr lang="en-US" dirty="0" err="1"/>
              <a:t>Lf</a:t>
            </a:r>
            <a:r>
              <a:rPr lang="en-US" dirty="0"/>
              <a:t>-NPs AND </a:t>
            </a:r>
            <a:r>
              <a:rPr lang="en-US" dirty="0" err="1"/>
              <a:t>Lf</a:t>
            </a:r>
            <a:r>
              <a:rPr lang="en-US" dirty="0"/>
              <a:t>-BNPS were more sig. than the naked NPs</a:t>
            </a:r>
          </a:p>
          <a:p>
            <a:endParaRPr lang="en-US" dirty="0"/>
          </a:p>
          <a:p>
            <a:r>
              <a:rPr lang="en-US" dirty="0"/>
              <a:t>Asterisk = versus PBS group</a:t>
            </a:r>
          </a:p>
          <a:p>
            <a:r>
              <a:rPr lang="en-US" dirty="0"/>
              <a:t>Pound sign = versus naked NP group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2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 = dopamine</a:t>
            </a:r>
          </a:p>
          <a:p>
            <a:endParaRPr lang="en-US" dirty="0"/>
          </a:p>
          <a:p>
            <a:r>
              <a:rPr lang="en-US" dirty="0"/>
              <a:t>DA metabolites:</a:t>
            </a:r>
          </a:p>
          <a:p>
            <a:r>
              <a:rPr lang="en-US" dirty="0"/>
              <a:t>DOPAC = </a:t>
            </a:r>
            <a:r>
              <a:rPr lang="en-US" dirty="0" err="1"/>
              <a:t>dihydroxyphenylacetic</a:t>
            </a:r>
            <a:r>
              <a:rPr lang="en-US" dirty="0"/>
              <a:t> acid</a:t>
            </a:r>
          </a:p>
          <a:p>
            <a:r>
              <a:rPr lang="en-US" dirty="0"/>
              <a:t>HVA = </a:t>
            </a:r>
            <a:r>
              <a:rPr lang="en-US" dirty="0" err="1"/>
              <a:t>homovanillic</a:t>
            </a:r>
            <a:r>
              <a:rPr lang="en-US" dirty="0"/>
              <a:t> acid</a:t>
            </a:r>
          </a:p>
          <a:p>
            <a:endParaRPr lang="en-US" dirty="0"/>
          </a:p>
          <a:p>
            <a:r>
              <a:rPr lang="en-US" dirty="0"/>
              <a:t>Asterisk = versus PBS group, p &lt; 0.05</a:t>
            </a:r>
          </a:p>
          <a:p>
            <a:r>
              <a:rPr lang="en-US" dirty="0"/>
              <a:t>Double asterisk p &lt; 0.01</a:t>
            </a:r>
          </a:p>
          <a:p>
            <a:endParaRPr lang="en-US" dirty="0"/>
          </a:p>
          <a:p>
            <a:r>
              <a:rPr lang="en-US" b="1" u="sng" dirty="0"/>
              <a:t>Hard to say if </a:t>
            </a:r>
            <a:r>
              <a:rPr lang="en-US" b="1" u="sng" dirty="0" err="1"/>
              <a:t>Lf</a:t>
            </a:r>
            <a:r>
              <a:rPr lang="en-US" b="1" u="sng" dirty="0"/>
              <a:t> or Borneol are having a statistically significant effect here?</a:t>
            </a:r>
          </a:p>
          <a:p>
            <a:endParaRPr lang="en-US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Campellone</a:t>
            </a:r>
            <a:r>
              <a:rPr lang="en-US" dirty="0"/>
              <a:t>, J. (2018). Substantia </a:t>
            </a:r>
            <a:r>
              <a:rPr lang="en-US" dirty="0" err="1"/>
              <a:t>nigra</a:t>
            </a:r>
            <a:r>
              <a:rPr lang="en-US" dirty="0"/>
              <a:t> and Parkinson disease. Retrieved from: </a:t>
            </a:r>
            <a:r>
              <a:rPr lang="en-US" dirty="0">
                <a:hlinkClick r:id="rId3"/>
              </a:rPr>
              <a:t>https://medlineplus.gov/ency/imagepages/19515.htm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4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may need some work</a:t>
            </a:r>
          </a:p>
          <a:p>
            <a:endParaRPr lang="en-US" dirty="0"/>
          </a:p>
          <a:p>
            <a:r>
              <a:rPr lang="en-US" dirty="0"/>
              <a:t>I feel like they could have done a better job at checking their statistics. Like with the last figure. Is there any significance between NP formulations? How much better ARE </a:t>
            </a:r>
            <a:r>
              <a:rPr lang="en-US" dirty="0" err="1"/>
              <a:t>Lf</a:t>
            </a:r>
            <a:r>
              <a:rPr lang="en-US" dirty="0"/>
              <a:t>-BNPs from </a:t>
            </a:r>
            <a:r>
              <a:rPr lang="en-US" dirty="0" err="1"/>
              <a:t>Lf</a:t>
            </a:r>
            <a:r>
              <a:rPr lang="en-US" dirty="0"/>
              <a:t>-NPs? Didn’t seem to make THAT much of a difference.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6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i="0" dirty="0"/>
          </a:p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endParaRPr lang="en-US" i="0" dirty="0"/>
          </a:p>
          <a:p>
            <a:r>
              <a:rPr lang="en-US" i="0" dirty="0"/>
              <a:t>Zhang, L., Han, L., Qin, J., Lu, W., &amp; Wang, J. (2013). The use of borneol as an enhancer for targeting aprotinin-conjugated PEG-PLGA nanoparticles to the brain. </a:t>
            </a:r>
            <a:r>
              <a:rPr lang="en-US" i="1" dirty="0"/>
              <a:t>Pharm Res, 30, </a:t>
            </a:r>
            <a:r>
              <a:rPr lang="en-US" i="0" dirty="0"/>
              <a:t>2560-2572. </a:t>
            </a:r>
            <a:r>
              <a:rPr lang="en-US" i="0" dirty="0" err="1"/>
              <a:t>doi</a:t>
            </a:r>
            <a:r>
              <a:rPr lang="en-US" i="0" dirty="0"/>
              <a:t>: 10.1007/s11095-013-1055-y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6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Nonnekes</a:t>
            </a:r>
            <a:r>
              <a:rPr lang="en-US" dirty="0"/>
              <a:t>, J., et al. (2015). Freezing of gait: a practical approach to management. </a:t>
            </a:r>
            <a:r>
              <a:rPr lang="en-US" i="1" dirty="0"/>
              <a:t>The Lancet, 14</a:t>
            </a:r>
            <a:r>
              <a:rPr lang="en-US" i="0" dirty="0"/>
              <a:t>(7), 768-778. </a:t>
            </a:r>
            <a:r>
              <a:rPr lang="en-US" i="0" dirty="0" err="1"/>
              <a:t>doi</a:t>
            </a:r>
            <a:r>
              <a:rPr lang="en-US" i="0" dirty="0"/>
              <a:t>: https://doi.org/10.1016/S1474-4422(15)00041-1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0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Solar22. (2019). A hand have tremor symptom while reaching for glass of liqueur. Retrieved from: </a:t>
            </a:r>
            <a:r>
              <a:rPr lang="en-US" dirty="0">
                <a:hlinkClick r:id="rId3"/>
              </a:rPr>
              <a:t>https://fineartamerica.com/featured/a-hand-have-tremor-symptom-while-reaching-for-a-glass-of-liqueur-solar22.html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Knierim</a:t>
            </a:r>
            <a:r>
              <a:rPr lang="en-US" dirty="0"/>
              <a:t>, J. Chapter 4: Basal ganglia. Retrieved from: </a:t>
            </a:r>
            <a:r>
              <a:rPr lang="en-US" dirty="0">
                <a:hlinkClick r:id="rId3"/>
              </a:rPr>
              <a:t>https://nba.uth.tmc.edu/neuroscience/m/s3/chapter04.html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Knierim</a:t>
            </a:r>
            <a:r>
              <a:rPr lang="en-US" dirty="0"/>
              <a:t>, J. Chapter 4: Basal ganglia. Retrieved from: </a:t>
            </a:r>
            <a:r>
              <a:rPr lang="en-US" dirty="0">
                <a:hlinkClick r:id="rId3"/>
              </a:rPr>
              <a:t>https://nba.uth.tmc.edu/neuroscience/m/s3/chapter04.html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TAKE AWAY: PD can be very debilitating and understanding how to slow its detrimental effects can help significantly improve the quality of life for those suffering form 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L-DOPA gets converted to dopamine in CNS and periphery</a:t>
            </a:r>
          </a:p>
          <a:p>
            <a:endParaRPr lang="en-US" dirty="0"/>
          </a:p>
          <a:p>
            <a:r>
              <a:rPr lang="en-US" dirty="0"/>
              <a:t>Frampton, J. E. (2019). </a:t>
            </a:r>
            <a:r>
              <a:rPr lang="en-US" dirty="0" err="1"/>
              <a:t>Rotigotine</a:t>
            </a:r>
            <a:r>
              <a:rPr lang="en-US" dirty="0"/>
              <a:t> transdermal patch: A review in Parkinson’s disease. </a:t>
            </a:r>
            <a:r>
              <a:rPr lang="en-US" i="1" dirty="0"/>
              <a:t>CNS Drugs, 33</a:t>
            </a:r>
            <a:r>
              <a:rPr lang="en-US" i="0" dirty="0"/>
              <a:t>(7), 707-718. </a:t>
            </a:r>
            <a:r>
              <a:rPr lang="en-US" i="0" dirty="0" err="1"/>
              <a:t>doi</a:t>
            </a:r>
            <a:r>
              <a:rPr lang="en-US" i="0" dirty="0"/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https://doi.org/10.1007/s40263-019-00646-y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Gandhi, K. R. (2019). Levodopa (L-Dopa).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StatPearls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Publishing.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from: </a:t>
            </a:r>
            <a:r>
              <a:rPr lang="en-US" dirty="0">
                <a:hlinkClick r:id="rId3"/>
              </a:rPr>
              <a:t>https://www.ncbi.nlm.nih.gov/books/NBK482140/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Tang, S., Wang, A., Yan, X., Chu, L., Yang, X., et al. (2019). Brain-targeted intranasal delivery of dopamine with borneol and lactoferrin co-modified nanoparticles for treating Parkinson’s disease. </a:t>
            </a:r>
            <a:r>
              <a:rPr lang="en-US" i="1" dirty="0"/>
              <a:t>Drug Delivery, 26</a:t>
            </a:r>
            <a:r>
              <a:rPr lang="en-US" i="0" dirty="0"/>
              <a:t>(1), 700-707. </a:t>
            </a:r>
            <a:r>
              <a:rPr lang="en-US" i="0" dirty="0" err="1"/>
              <a:t>doi</a:t>
            </a:r>
            <a:r>
              <a:rPr lang="en-US" i="0" dirty="0"/>
              <a:t>: https://doi.org/10.1080/10717544.2019.1636420</a:t>
            </a:r>
          </a:p>
          <a:p>
            <a:endParaRPr lang="en-US" i="0" dirty="0"/>
          </a:p>
          <a:p>
            <a:r>
              <a:rPr lang="en-US" i="0" dirty="0"/>
              <a:t>Yan, X., Xu, L., Bi, C., </a:t>
            </a:r>
            <a:r>
              <a:rPr lang="en-US" i="0" dirty="0" err="1"/>
              <a:t>Duan</a:t>
            </a:r>
            <a:r>
              <a:rPr lang="en-US" i="0" dirty="0"/>
              <a:t>, D., Chu, L., et al. (2018). Lactoferrin-modified </a:t>
            </a:r>
            <a:r>
              <a:rPr lang="en-US" i="0" dirty="0" err="1"/>
              <a:t>rotigotine</a:t>
            </a:r>
            <a:r>
              <a:rPr lang="en-US" i="0" dirty="0"/>
              <a:t> nanoparticles for enhanced nose-to-brain delivery: LESA-MS/MS-based drug biodistribution, pharmacodynamics, and neuroprotective effects. </a:t>
            </a:r>
            <a:r>
              <a:rPr lang="en-US" i="1" dirty="0"/>
              <a:t>International Journal of Nanomedicine, 13, </a:t>
            </a:r>
            <a:r>
              <a:rPr lang="en-US" i="0" dirty="0"/>
              <a:t>273-281. </a:t>
            </a:r>
            <a:r>
              <a:rPr lang="en-US" i="0" dirty="0" err="1"/>
              <a:t>doi</a:t>
            </a:r>
            <a:r>
              <a:rPr lang="en-US" i="0" dirty="0"/>
              <a:t>: http://dx.doi.org/10.2147/IJN.S151475</a:t>
            </a:r>
          </a:p>
          <a:p>
            <a:endParaRPr lang="en-US" i="0" dirty="0"/>
          </a:p>
          <a:p>
            <a:r>
              <a:rPr lang="en-US" i="0" dirty="0"/>
              <a:t>Zhang, L., Han, L., Qin, J., Lu, W., &amp; Wang, J. (2013). The use of borneol as an enhancer for targeting aprotinin-conjugated PEG-PLGA nanoparticles to the brain. </a:t>
            </a:r>
            <a:r>
              <a:rPr lang="en-US" i="1" dirty="0"/>
              <a:t>Pharm Res, 30, </a:t>
            </a:r>
            <a:r>
              <a:rPr lang="en-US" i="0" dirty="0"/>
              <a:t>2560-2572. </a:t>
            </a:r>
            <a:r>
              <a:rPr lang="en-US" i="0" dirty="0" err="1"/>
              <a:t>doi</a:t>
            </a:r>
            <a:r>
              <a:rPr lang="en-US" i="0" dirty="0"/>
              <a:t>: 10.1007/s11095-013-1055-y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2885C-5F4A-4648-8DA0-77F2B55AB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14AF-77EF-4448-B51F-2B862A68C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EEC12-2F6C-4FDB-A25D-D4EAB95B7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BD3EA-5F57-4B34-A8A3-C159F73C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EA8B-EF3D-4AD4-BEE9-C028E7D4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1DB8-D324-46CC-BEF5-2A2187B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8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A10B-C54E-4AEE-A30A-0E5B0FB9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4174E-AEB9-4155-AAB6-E9682DD08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15E6-5957-4F3D-9140-95DF5707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FD85-CFF8-4879-85AF-AAA5A229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DFB8-423F-495D-93CA-9C0F1A2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3045A-BF1A-4656-B752-1F5C4A788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7BAEB-5FFB-40FB-ADF4-31093BC5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2972D-6792-4FE3-AF10-E06421CE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5E09-D0E3-4460-B3C2-BB6A62FA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B0ABD-CB75-4909-AF06-D9D981AA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3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833D-9505-4292-BF2A-4E75EB95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F873-A26B-434C-BAA6-365E53E5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40FC-05B1-4F34-9DB0-D884BBAF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D6C1D-6859-46AA-9977-DAAD7604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F8A8-FA65-468B-B8BC-92FE28DD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3237-CFDA-4292-B365-F2C9AD06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5FD0-E9C0-49B6-A30E-35CF60BB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AA6C-1FCD-404F-A24B-C5BB4907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3871-1A13-47BF-812C-86D5BDCE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F7828-AC58-467D-8B28-AB266419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A570-F242-4323-817B-F3EA1743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FD50-638A-445F-AC89-D882A92D0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1E363-B381-448E-B151-38D600E3A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02575-1A3A-4064-A4D0-CDC421EB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BA613-38E5-4EA2-A06A-94AB6B15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ED110-CF34-4CC8-9CCF-85951CE3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D21F-31AF-4699-A91D-F6C91934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C5538-5B7A-479C-9CAF-7CE1104C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697E1-E30B-4576-B23C-369F99E6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AA5F8-85EE-4431-841F-948657504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44D24-A879-40E6-87AA-067C7A0CE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043E9-C720-45AC-B655-4553D0EC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E920D-4867-4435-AFB9-C43251EE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4CDE1-2828-4EAB-BBAB-A5F5CD80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5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1297-0659-4FD4-8871-1BA16387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5FE41-B784-4D19-A497-F77E1055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F0BBA-48D8-40E8-82E0-007D9252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699B4-556C-463B-8B56-BE4795DB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9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73381-A6F1-4372-93EE-5B8828B0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4C3A5-FEDD-496E-AB21-47CC9AB2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68661-E921-4B01-8D4F-BB6BD4EE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61C-E6D3-4A1A-B13A-2616CCDB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1E28-35FF-4A9B-9BF4-7E333C95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9F3BD-6A72-4A69-A6C2-48784188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30DB-6142-4D3A-B043-D100E358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493B4-619A-4E9C-AC40-17880820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F1C99-96B1-4412-9F3C-643292C3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FDAA-3F7A-4AB9-8B94-CD7A9AA2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C92CB-9E0E-41E1-9B17-5146C1B61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C163C-5696-4946-A58B-45D96DE3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D97E5-7C0E-456A-82EC-4C9A02C4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15CC8-9EB8-4862-B96A-31EC129B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8F913-AD7E-47AC-9122-F27E0F13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0A155-F3EA-4DD4-BD2C-A48F568B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9171F-1CD2-477F-8233-2AD423DBF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8996-08BE-4D3A-85AA-6591AF844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F926-895E-4EEF-BAB8-3803670DD2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84DE-9211-44EB-B7CD-B91D7DECC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2B7F-A967-4F34-BBA0-2723629C8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3DDC-8D59-473C-8750-C964AA34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ccftech.com/scientists-artificial-neurons-mimics-human-brain-cell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-wrNhyVTNE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ral&#10;&#10;Description automatically generated">
            <a:extLst>
              <a:ext uri="{FF2B5EF4-FFF2-40B4-BE49-F238E27FC236}">
                <a16:creationId xmlns:a16="http://schemas.microsoft.com/office/drawing/2014/main" id="{820CA475-CA90-4155-B631-2102009F4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saturation sat="99000"/>
                    </a14:imgEffect>
                    <a14:imgEffect>
                      <a14:brightnessContrast bright="-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097" t="15486" b="26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A9618-1DBF-48A4-AE23-AABE6F8A6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011" y="3125160"/>
            <a:ext cx="12524015" cy="1383771"/>
          </a:xfrm>
          <a:solidFill>
            <a:schemeClr val="accent4">
              <a:lumMod val="60000"/>
              <a:lumOff val="40000"/>
            </a:schemeClr>
          </a:solidFill>
          <a:ln w="1460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>
                <a:latin typeface="+mn-lt"/>
              </a:rPr>
              <a:t>Using nanoparticles co-modified with borneol and lactoferrin to treat Parkinson’s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7899B-81DA-45A6-8311-B64403422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5934" y="4830697"/>
            <a:ext cx="6260127" cy="1383771"/>
          </a:xfrm>
          <a:solidFill>
            <a:schemeClr val="accent4">
              <a:lumMod val="60000"/>
              <a:lumOff val="40000"/>
            </a:schemeClr>
          </a:solidFill>
          <a:ln w="9842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Nanoparticles in Brain Therapy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Raegan Nelson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November 22,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F5CB1-8490-44D6-8D64-F8626700332F}"/>
              </a:ext>
            </a:extLst>
          </p:cNvPr>
          <p:cNvSpPr txBox="1"/>
          <p:nvPr/>
        </p:nvSpPr>
        <p:spPr>
          <a:xfrm>
            <a:off x="5769735" y="6858000"/>
            <a:ext cx="6422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ccftech.com/scientists-artificial-neurons-mimics-human-brain-cell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5825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0208"/>
            <a:ext cx="11819313" cy="1325563"/>
          </a:xfrm>
        </p:spPr>
        <p:txBody>
          <a:bodyPr/>
          <a:lstStyle/>
          <a:p>
            <a:r>
              <a:rPr lang="en-US" b="1" dirty="0"/>
              <a:t>  The problem:  </a:t>
            </a:r>
            <a:br>
              <a:rPr lang="en-US" b="1" dirty="0"/>
            </a:br>
            <a:r>
              <a:rPr lang="en-US" b="1" dirty="0"/>
              <a:t>  …</a:t>
            </a:r>
            <a:r>
              <a:rPr lang="en-US" b="1" u="sng" dirty="0"/>
              <a:t>but</a:t>
            </a:r>
            <a:r>
              <a:rPr lang="en-US" b="1" dirty="0"/>
              <a:t> the existing drugs are ineffective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428695"/>
            <a:ext cx="10515600" cy="4351338"/>
          </a:xfrm>
        </p:spPr>
        <p:txBody>
          <a:bodyPr/>
          <a:lstStyle/>
          <a:p>
            <a:r>
              <a:rPr lang="en-US" dirty="0"/>
              <a:t>Less responsive as disease progresses</a:t>
            </a:r>
          </a:p>
          <a:p>
            <a:r>
              <a:rPr lang="en-US" dirty="0"/>
              <a:t>Poor BBB permeation</a:t>
            </a:r>
          </a:p>
          <a:p>
            <a:r>
              <a:rPr lang="en-US" dirty="0"/>
              <a:t>Poor drug-release kinetics (peripheral adverse effects)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25A690-D746-423A-B390-DB815A2309F5}"/>
              </a:ext>
            </a:extLst>
          </p:cNvPr>
          <p:cNvSpPr txBox="1">
            <a:spLocks/>
          </p:cNvSpPr>
          <p:nvPr/>
        </p:nvSpPr>
        <p:spPr>
          <a:xfrm>
            <a:off x="1606781" y="3677560"/>
            <a:ext cx="8978438" cy="215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New approach:</a:t>
            </a:r>
          </a:p>
          <a:p>
            <a:r>
              <a:rPr lang="en-US" sz="3600" b="1" dirty="0"/>
              <a:t>deliver dopamine to brain using nanoparticles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5FB1C-B9D7-4049-978A-3D2C18676111}"/>
              </a:ext>
            </a:extLst>
          </p:cNvPr>
          <p:cNvSpPr txBox="1"/>
          <p:nvPr/>
        </p:nvSpPr>
        <p:spPr>
          <a:xfrm>
            <a:off x="7697585" y="6576727"/>
            <a:ext cx="449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Tang, et al. (2019); Yan, et al. (2018); 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324064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  Using nanoparticles (NPs) for drug delivery to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253330"/>
            <a:ext cx="10515600" cy="5380225"/>
          </a:xfrm>
        </p:spPr>
        <p:txBody>
          <a:bodyPr>
            <a:normAutofit/>
          </a:bodyPr>
          <a:lstStyle/>
          <a:p>
            <a:r>
              <a:rPr lang="en-US" dirty="0"/>
              <a:t>Nasal administration can circumvent BBB</a:t>
            </a:r>
          </a:p>
          <a:p>
            <a:r>
              <a:rPr lang="en-US" dirty="0"/>
              <a:t>NP can be conjugated with ligands for receptors naturally expressed in nasal neuroepithelium to get to brain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Benefits of NPs for brain drug delivery include:</a:t>
            </a:r>
          </a:p>
          <a:p>
            <a:r>
              <a:rPr lang="en-US" dirty="0"/>
              <a:t>Reduced off target distribution of drug</a:t>
            </a:r>
          </a:p>
          <a:p>
            <a:r>
              <a:rPr lang="en-US" dirty="0"/>
              <a:t>Avoidance of first-pass metabolism of drugs in blood</a:t>
            </a:r>
          </a:p>
          <a:p>
            <a:r>
              <a:rPr lang="en-US" dirty="0"/>
              <a:t>Quicker delivery to brain</a:t>
            </a:r>
          </a:p>
          <a:p>
            <a:r>
              <a:rPr lang="en-US" dirty="0"/>
              <a:t>Potentially lower drug dose required (and reduce toxicity)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674C7-6508-4B54-B7B9-9800DF924AE9}"/>
              </a:ext>
            </a:extLst>
          </p:cNvPr>
          <p:cNvSpPr txBox="1"/>
          <p:nvPr/>
        </p:nvSpPr>
        <p:spPr>
          <a:xfrm>
            <a:off x="7697585" y="6576727"/>
            <a:ext cx="449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Tang, et al. (2019); Yan, et al. (2018)</a:t>
            </a:r>
          </a:p>
        </p:txBody>
      </p:sp>
    </p:spTree>
    <p:extLst>
      <p:ext uri="{BB962C8B-B14F-4D97-AF65-F5344CB8AC3E}">
        <p14:creationId xmlns:p14="http://schemas.microsoft.com/office/powerpoint/2010/main" val="252053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8924"/>
          </a:xfrm>
        </p:spPr>
        <p:txBody>
          <a:bodyPr>
            <a:normAutofit/>
          </a:bodyPr>
          <a:lstStyle/>
          <a:p>
            <a:r>
              <a:rPr lang="en-US" sz="4300" b="1" dirty="0"/>
              <a:t>  Supporting Paper 1:</a:t>
            </a:r>
            <a:br>
              <a:rPr lang="en-US" sz="4300" b="1" dirty="0"/>
            </a:br>
            <a:r>
              <a:rPr lang="en-US" sz="4300" b="1" dirty="0"/>
              <a:t>  Lactoferrin-modified nanoparticles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AD6A7-4500-4A19-91CE-34A334FD7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652334"/>
            <a:ext cx="9029221" cy="520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lactoferrin?</a:t>
            </a:r>
          </a:p>
          <a:p>
            <a:r>
              <a:rPr lang="en-US" dirty="0"/>
              <a:t>Iron-binding glycoprotein belonging to transferrin family</a:t>
            </a:r>
          </a:p>
          <a:p>
            <a:r>
              <a:rPr lang="en-US" dirty="0"/>
              <a:t>Natural ligand for lactoferrin receptors, which are highly expressed on: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dirty="0"/>
              <a:t>Respiratory epithelial cells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dirty="0"/>
              <a:t>Brain endothelial cells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dirty="0"/>
              <a:t>Neurons</a:t>
            </a:r>
          </a:p>
          <a:p>
            <a:endParaRPr lang="en-US" sz="400" dirty="0"/>
          </a:p>
          <a:p>
            <a:pPr marL="0" indent="0">
              <a:buNone/>
            </a:pPr>
            <a:r>
              <a:rPr lang="en-US" b="1" dirty="0"/>
              <a:t>Unknown (Hypothesis to test)</a:t>
            </a:r>
          </a:p>
          <a:p>
            <a:r>
              <a:rPr lang="en-US" dirty="0"/>
              <a:t>Will lactoferrin-conjugated NPs delivered intranasally increase </a:t>
            </a:r>
            <a:r>
              <a:rPr lang="en-US" dirty="0" err="1"/>
              <a:t>Rotigotine</a:t>
            </a:r>
            <a:r>
              <a:rPr lang="en-US" dirty="0"/>
              <a:t> delivery to brain?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C37296-0A57-47C8-9A08-051D96BAB097}"/>
              </a:ext>
            </a:extLst>
          </p:cNvPr>
          <p:cNvSpPr txBox="1">
            <a:spLocks/>
          </p:cNvSpPr>
          <p:nvPr/>
        </p:nvSpPr>
        <p:spPr>
          <a:xfrm>
            <a:off x="8923799" y="5132309"/>
            <a:ext cx="2522913" cy="731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Lactoferrin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4B0D38-ACDD-4904-8638-CBEA9A9D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56" y="232703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 Brace 18">
            <a:extLst>
              <a:ext uri="{FF2B5EF4-FFF2-40B4-BE49-F238E27FC236}">
                <a16:creationId xmlns:a16="http://schemas.microsoft.com/office/drawing/2014/main" id="{FECC0B0C-E8D4-467C-9F6E-D773F1726B23}"/>
              </a:ext>
            </a:extLst>
          </p:cNvPr>
          <p:cNvSpPr/>
          <p:nvPr/>
        </p:nvSpPr>
        <p:spPr>
          <a:xfrm flipH="1">
            <a:off x="4754879" y="3362500"/>
            <a:ext cx="997527" cy="1575259"/>
          </a:xfrm>
          <a:prstGeom prst="leftBrace">
            <a:avLst>
              <a:gd name="adj1" fmla="val 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43D5A-F282-4A8E-BDFD-A08AAECFAE0A}"/>
              </a:ext>
            </a:extLst>
          </p:cNvPr>
          <p:cNvSpPr txBox="1"/>
          <p:nvPr/>
        </p:nvSpPr>
        <p:spPr>
          <a:xfrm>
            <a:off x="5587474" y="3673075"/>
            <a:ext cx="252291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Intranasal delivery route!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E3588-1246-47D0-B27C-FC8848A279FA}"/>
              </a:ext>
            </a:extLst>
          </p:cNvPr>
          <p:cNvSpPr txBox="1"/>
          <p:nvPr/>
        </p:nvSpPr>
        <p:spPr>
          <a:xfrm>
            <a:off x="7697585" y="6576727"/>
            <a:ext cx="449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ChemNet</a:t>
            </a:r>
            <a:r>
              <a:rPr lang="en-US" sz="1400" dirty="0"/>
              <a:t>, CAS No. 117667-25-1; Yan, et al. (2018)</a:t>
            </a:r>
          </a:p>
        </p:txBody>
      </p:sp>
    </p:spTree>
    <p:extLst>
      <p:ext uri="{BB962C8B-B14F-4D97-AF65-F5344CB8AC3E}">
        <p14:creationId xmlns:p14="http://schemas.microsoft.com/office/powerpoint/2010/main" val="42486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  Supporting Paper 1 Major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253330"/>
            <a:ext cx="10515600" cy="5380225"/>
          </a:xfrm>
        </p:spPr>
        <p:txBody>
          <a:bodyPr>
            <a:normAutofit/>
          </a:bodyPr>
          <a:lstStyle/>
          <a:p>
            <a:r>
              <a:rPr lang="en-US" dirty="0"/>
              <a:t>Lactoferrin modified NPs showed sustained DA release compared to naked NPs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D4281-18ED-4C43-8D9E-0F050BF3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39" t="39035" r="8261" b="18275"/>
          <a:stretch/>
        </p:blipFill>
        <p:spPr>
          <a:xfrm>
            <a:off x="2941982" y="1946179"/>
            <a:ext cx="6308036" cy="4660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25B27-AB4D-49A1-BEAD-CDEC9EBD4023}"/>
              </a:ext>
            </a:extLst>
          </p:cNvPr>
          <p:cNvSpPr txBox="1"/>
          <p:nvPr/>
        </p:nvSpPr>
        <p:spPr>
          <a:xfrm>
            <a:off x="7697585" y="6576727"/>
            <a:ext cx="449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Yan,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84814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  Supporting Paper 1 Major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253330"/>
            <a:ext cx="11276518" cy="5380225"/>
          </a:xfrm>
        </p:spPr>
        <p:txBody>
          <a:bodyPr>
            <a:normAutofit/>
          </a:bodyPr>
          <a:lstStyle/>
          <a:p>
            <a:r>
              <a:rPr lang="en-US" dirty="0"/>
              <a:t>Lactoferrin modified NPs lead to increased DA precursor enzymes compared to L-DOPA and naked NPs in both striatum and substantia </a:t>
            </a:r>
            <a:r>
              <a:rPr lang="en-US" dirty="0" err="1"/>
              <a:t>nigra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140B1-F8C7-4B95-8BD2-7399EDEED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91" t="38118" r="6631" b="29711"/>
          <a:stretch/>
        </p:blipFill>
        <p:spPr>
          <a:xfrm>
            <a:off x="3012836" y="2279373"/>
            <a:ext cx="6166329" cy="4295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6B8BF-D644-480C-B5BF-87ED9574D538}"/>
              </a:ext>
            </a:extLst>
          </p:cNvPr>
          <p:cNvSpPr txBox="1"/>
          <p:nvPr/>
        </p:nvSpPr>
        <p:spPr>
          <a:xfrm>
            <a:off x="7697585" y="6576727"/>
            <a:ext cx="449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Yan,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12387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emical structure for BORNEOL">
            <a:extLst>
              <a:ext uri="{FF2B5EF4-FFF2-40B4-BE49-F238E27FC236}">
                <a16:creationId xmlns:a16="http://schemas.microsoft.com/office/drawing/2014/main" id="{9A8AE2FB-E382-4E44-ACBF-67CB10C6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49" y="3146363"/>
            <a:ext cx="2957946" cy="29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8924"/>
          </a:xfrm>
        </p:spPr>
        <p:txBody>
          <a:bodyPr>
            <a:normAutofit/>
          </a:bodyPr>
          <a:lstStyle/>
          <a:p>
            <a:r>
              <a:rPr lang="en-US" sz="4300" b="1" dirty="0"/>
              <a:t>  Supporting Paper 2:</a:t>
            </a:r>
            <a:br>
              <a:rPr lang="en-US" sz="4300" b="1" dirty="0"/>
            </a:br>
            <a:r>
              <a:rPr lang="en-US" sz="4300" b="1" dirty="0"/>
              <a:t>  Borneol co-administered with nanoparticles (NPs)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6523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borneol?</a:t>
            </a:r>
          </a:p>
          <a:p>
            <a:r>
              <a:rPr lang="en-US" dirty="0"/>
              <a:t>Borneol is a “simple bicyclic monoterpene”</a:t>
            </a:r>
          </a:p>
          <a:p>
            <a:r>
              <a:rPr lang="en-US" dirty="0"/>
              <a:t>Increases absorption at a variety of tissues including at BBB</a:t>
            </a:r>
          </a:p>
          <a:p>
            <a:r>
              <a:rPr lang="en-US" dirty="0"/>
              <a:t>Can be given prior to or co-administered with drug treatments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BE93A-BB92-42CB-A120-1EBB5746ECE5}"/>
              </a:ext>
            </a:extLst>
          </p:cNvPr>
          <p:cNvSpPr txBox="1"/>
          <p:nvPr/>
        </p:nvSpPr>
        <p:spPr>
          <a:xfrm>
            <a:off x="6932815" y="6576727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NIH, US National Library of Medicine (2016); Zhang, et al. (2013)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B512A-5275-429C-9C36-E73D991FEBD7}"/>
              </a:ext>
            </a:extLst>
          </p:cNvPr>
          <p:cNvSpPr txBox="1"/>
          <p:nvPr/>
        </p:nvSpPr>
        <p:spPr>
          <a:xfrm>
            <a:off x="8770018" y="5742394"/>
            <a:ext cx="217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Borneol</a:t>
            </a:r>
          </a:p>
        </p:txBody>
      </p:sp>
    </p:spTree>
    <p:extLst>
      <p:ext uri="{BB962C8B-B14F-4D97-AF65-F5344CB8AC3E}">
        <p14:creationId xmlns:p14="http://schemas.microsoft.com/office/powerpoint/2010/main" val="382793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emical structure for BORNEOL">
            <a:extLst>
              <a:ext uri="{FF2B5EF4-FFF2-40B4-BE49-F238E27FC236}">
                <a16:creationId xmlns:a16="http://schemas.microsoft.com/office/drawing/2014/main" id="{18E2D746-4A66-4E12-AED4-E2FBA7AF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49" y="3146363"/>
            <a:ext cx="2957946" cy="29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8924"/>
          </a:xfrm>
        </p:spPr>
        <p:txBody>
          <a:bodyPr>
            <a:normAutofit/>
          </a:bodyPr>
          <a:lstStyle/>
          <a:p>
            <a:r>
              <a:rPr lang="en-US" sz="4300" b="1" dirty="0"/>
              <a:t>  Supporting Paper 2:</a:t>
            </a:r>
            <a:br>
              <a:rPr lang="en-US" sz="4300" b="1" dirty="0"/>
            </a:br>
            <a:r>
              <a:rPr lang="en-US" sz="4300" b="1" dirty="0"/>
              <a:t>  Borneol co-administered with nanoparticles (NPs)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6523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can borneol do?</a:t>
            </a:r>
          </a:p>
          <a:p>
            <a:r>
              <a:rPr lang="en-US" dirty="0"/>
              <a:t>Widely used in traditional Chinese medicine</a:t>
            </a:r>
          </a:p>
          <a:p>
            <a:r>
              <a:rPr lang="en-US" dirty="0"/>
              <a:t>Enhances drug permeation to target tissues, including brain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Unknown (Hypotheses to test)</a:t>
            </a:r>
          </a:p>
          <a:p>
            <a:r>
              <a:rPr lang="en-US" dirty="0"/>
              <a:t>Can Borneol increase NP transport across BBB?</a:t>
            </a:r>
          </a:p>
          <a:p>
            <a:r>
              <a:rPr lang="en-US" dirty="0"/>
              <a:t>Can Borneol co-administration with drug-loaded                                 NPs improve behavior in Alzheimer’s disease rats                               compared to drug-loaded NPs alone?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30715-B39C-41FF-8EBC-D5C84E595B4C}"/>
              </a:ext>
            </a:extLst>
          </p:cNvPr>
          <p:cNvSpPr txBox="1"/>
          <p:nvPr/>
        </p:nvSpPr>
        <p:spPr>
          <a:xfrm>
            <a:off x="8770018" y="5742394"/>
            <a:ext cx="217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Borneol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B7207-421B-4DCE-8CAC-8A25F2D2C2A0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NIH, US National Library of Medicine (2016); 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171249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  Supporting Paper 2 Major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147314"/>
            <a:ext cx="11275974" cy="5380225"/>
          </a:xfrm>
        </p:spPr>
        <p:txBody>
          <a:bodyPr>
            <a:normAutofit/>
          </a:bodyPr>
          <a:lstStyle/>
          <a:p>
            <a:r>
              <a:rPr lang="en-US" dirty="0"/>
              <a:t>Co-administration of Borneol with NPs increased NP delivery to brain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6C70E0-B250-4071-BB3E-374F67E7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7" y="2001080"/>
            <a:ext cx="11773367" cy="44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8D639-A17B-4941-899D-24F3184E27DA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259065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42560" y="1155028"/>
            <a:ext cx="7706879" cy="4969181"/>
            <a:chOff x="1358900" y="374650"/>
            <a:chExt cx="9474200" cy="6108700"/>
          </a:xfrm>
        </p:grpSpPr>
        <p:sp>
          <p:nvSpPr>
            <p:cNvPr id="4" name="Rectangle 3"/>
            <p:cNvSpPr/>
            <p:nvPr/>
          </p:nvSpPr>
          <p:spPr>
            <a:xfrm>
              <a:off x="1358900" y="374650"/>
              <a:ext cx="9474200" cy="6108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578100" y="1339850"/>
              <a:ext cx="7035800" cy="41783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358900" y="374650"/>
              <a:ext cx="1219200" cy="965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9613900" y="5518150"/>
              <a:ext cx="1219200" cy="965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613900" y="374650"/>
              <a:ext cx="1219200" cy="965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58900" y="5518150"/>
              <a:ext cx="1219200" cy="965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apezoid 10"/>
            <p:cNvSpPr/>
            <p:nvPr/>
          </p:nvSpPr>
          <p:spPr>
            <a:xfrm flipV="1">
              <a:off x="5130800" y="635000"/>
              <a:ext cx="1930400" cy="444500"/>
            </a:xfrm>
            <a:prstGeom prst="trapezoid">
              <a:avLst>
                <a:gd name="adj" fmla="val 8035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6200000" flipH="1" flipV="1">
              <a:off x="1181100" y="3098800"/>
              <a:ext cx="1587500" cy="6604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72100" y="5689600"/>
              <a:ext cx="1447800" cy="584200"/>
            </a:xfrm>
            <a:prstGeom prst="ellipse">
              <a:avLst/>
            </a:prstGeom>
            <a:solidFill>
              <a:srgbClr val="2F20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 rot="703123">
              <a:off x="9860037" y="2784475"/>
              <a:ext cx="824390" cy="1289050"/>
            </a:xfrm>
            <a:prstGeom prst="star6">
              <a:avLst>
                <a:gd name="adj" fmla="val 18181"/>
                <a:gd name="hf" fmla="val 115470"/>
              </a:avLst>
            </a:prstGeom>
            <a:solidFill>
              <a:srgbClr val="FF0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51350" y="1784350"/>
              <a:ext cx="3289300" cy="32893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30738" y="1963738"/>
              <a:ext cx="2930524" cy="29305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30800" y="40259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202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Morris Water Maze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93752-E223-4865-BF46-A0F9CA496DF5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Wolbers</a:t>
            </a:r>
            <a:r>
              <a:rPr lang="en-US" sz="1400" dirty="0"/>
              <a:t> &amp; Wiener (2014)</a:t>
            </a:r>
          </a:p>
        </p:txBody>
      </p:sp>
    </p:spTree>
    <p:extLst>
      <p:ext uri="{BB962C8B-B14F-4D97-AF65-F5344CB8AC3E}">
        <p14:creationId xmlns:p14="http://schemas.microsoft.com/office/powerpoint/2010/main" val="157134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16"/>
            <a:ext cx="12192000" cy="1143000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Morris Water Maze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http://www.frontiersin.org/files/Articles/92127/fnhum-08-00571-HTML/image_m/fnhum-08-00571-g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6" y="1155716"/>
            <a:ext cx="10722407" cy="4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2560B-2D9B-49A9-8044-0DC22F9CD1D7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Wolbers</a:t>
            </a:r>
            <a:r>
              <a:rPr lang="en-US" sz="1400" dirty="0"/>
              <a:t> &amp; Wiener (2014)</a:t>
            </a:r>
          </a:p>
        </p:txBody>
      </p:sp>
    </p:spTree>
    <p:extLst>
      <p:ext uri="{BB962C8B-B14F-4D97-AF65-F5344CB8AC3E}">
        <p14:creationId xmlns:p14="http://schemas.microsoft.com/office/powerpoint/2010/main" val="39380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8654ABD3-C7A0-46A8-8B0C-0A4A182AB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3" t="-361"/>
          <a:stretch/>
        </p:blipFill>
        <p:spPr bwMode="auto">
          <a:xfrm>
            <a:off x="4762386" y="655995"/>
            <a:ext cx="6687344" cy="50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5" y="3349368"/>
            <a:ext cx="10515600" cy="1325563"/>
          </a:xfrm>
        </p:spPr>
        <p:txBody>
          <a:bodyPr/>
          <a:lstStyle/>
          <a:p>
            <a:r>
              <a:rPr lang="en-US" b="1" dirty="0"/>
              <a:t>  Parkinson’s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8054-2E4F-4995-A0DF-D80DCAB4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70" y="4466510"/>
            <a:ext cx="5716449" cy="2090651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progressive neurodegenerative disorder</a:t>
            </a:r>
          </a:p>
          <a:p>
            <a:r>
              <a:rPr lang="en-US" dirty="0"/>
              <a:t>Loss of dopaminergic (DA) neurons in substantia </a:t>
            </a:r>
            <a:r>
              <a:rPr lang="en-US" dirty="0" err="1"/>
              <a:t>nigra</a:t>
            </a:r>
            <a:r>
              <a:rPr lang="en-US" dirty="0"/>
              <a:t> of midbrain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38D13-3D24-4392-BC60-5443F43F9F93}"/>
              </a:ext>
            </a:extLst>
          </p:cNvPr>
          <p:cNvSpPr txBox="1"/>
          <p:nvPr/>
        </p:nvSpPr>
        <p:spPr>
          <a:xfrm>
            <a:off x="10301346" y="3667255"/>
            <a:ext cx="14522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Midbrain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3C4F8-ED1E-46BB-AA9D-BEB9A0F2DBB2}"/>
              </a:ext>
            </a:extLst>
          </p:cNvPr>
          <p:cNvSpPr txBox="1"/>
          <p:nvPr/>
        </p:nvSpPr>
        <p:spPr>
          <a:xfrm>
            <a:off x="10301346" y="5007845"/>
            <a:ext cx="14522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Medulla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9B01B-63C0-40CE-9FA4-DBD88A5352C9}"/>
              </a:ext>
            </a:extLst>
          </p:cNvPr>
          <p:cNvSpPr txBox="1"/>
          <p:nvPr/>
        </p:nvSpPr>
        <p:spPr>
          <a:xfrm>
            <a:off x="10301346" y="4337551"/>
            <a:ext cx="14522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Pons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96C58-FA69-49F6-BFAB-6995FB7F5FCA}"/>
              </a:ext>
            </a:extLst>
          </p:cNvPr>
          <p:cNvSpPr txBox="1"/>
          <p:nvPr/>
        </p:nvSpPr>
        <p:spPr>
          <a:xfrm>
            <a:off x="10071652" y="6550223"/>
            <a:ext cx="212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Betts,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258234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  Supporting Paper 2 Major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147314"/>
            <a:ext cx="11275974" cy="5380225"/>
          </a:xfrm>
        </p:spPr>
        <p:txBody>
          <a:bodyPr>
            <a:normAutofit/>
          </a:bodyPr>
          <a:lstStyle/>
          <a:p>
            <a:r>
              <a:rPr lang="en-US" dirty="0"/>
              <a:t>Co-administration of Borneol with drug-loaded NPs improved learning in AD rats (decreased latency during Morris Water Maze) compared to drug-loaded NPs alone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8D967-7EEB-44CE-8827-78CCB85B3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36" y="2180248"/>
            <a:ext cx="7103190" cy="4529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5192E-EB30-41EB-8342-290E5DE21121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18382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  Supporting Papers Major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147314"/>
            <a:ext cx="11275974" cy="5380225"/>
          </a:xfrm>
        </p:spPr>
        <p:txBody>
          <a:bodyPr>
            <a:normAutofit/>
          </a:bodyPr>
          <a:lstStyle/>
          <a:p>
            <a:r>
              <a:rPr lang="en-US" dirty="0"/>
              <a:t>Modifying NPs with Lactoferrin prolongs and increases DA release in brain</a:t>
            </a:r>
          </a:p>
          <a:p>
            <a:r>
              <a:rPr lang="en-US" dirty="0"/>
              <a:t>Borneol co-administration with drug-loaded NPs enhances drug delivery to the brain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255A6-54F3-4EBD-8725-B31A351B5065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Yan, et al. (2018); 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192722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0"/>
            <a:ext cx="10757648" cy="547314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Topic Paper: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Brain-targeted intranasal delivery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of dopamine with borneol and lactoferrin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co-modified nanoparticles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for treating Parkinson’s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4C438-1B16-4F13-8BA8-0B7DFBF7A45F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32658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The Goal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Even nanoparticles (NPs) may be cleared too quickly from nasal cavity to improve transport of drugs to the brain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Topic Paper Hypothesis</a:t>
            </a:r>
            <a:r>
              <a:rPr lang="en-US" b="1" dirty="0">
                <a:solidFill>
                  <a:schemeClr val="bg1"/>
                </a:solidFill>
              </a:rPr>
              <a:t>: Co-modifying NPs with both lactoferrin and borneol will retain NP in the nasal cavity to increase DA delivery to brain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Encapsulate DA into nanoparticles (NPs)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Increase delivery of DA to brain by coating NP with:</a:t>
            </a:r>
          </a:p>
          <a:p>
            <a:pPr marL="1312863" indent="-447675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respiratory ligand </a:t>
            </a:r>
            <a:r>
              <a:rPr lang="en-US" u="sng" dirty="0">
                <a:solidFill>
                  <a:schemeClr val="bg1"/>
                </a:solidFill>
              </a:rPr>
              <a:t>lactoferrin</a:t>
            </a:r>
            <a:r>
              <a:rPr lang="en-US" dirty="0">
                <a:solidFill>
                  <a:schemeClr val="bg1"/>
                </a:solidFill>
              </a:rPr>
              <a:t> to retain in nasal cavity</a:t>
            </a:r>
          </a:p>
          <a:p>
            <a:pPr marL="1312863" indent="-447675"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borneol</a:t>
            </a:r>
            <a:r>
              <a:rPr lang="en-US" dirty="0">
                <a:solidFill>
                  <a:schemeClr val="bg1"/>
                </a:solidFill>
              </a:rPr>
              <a:t> to increase permeation to brain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39F6B-4B96-4EAC-82B3-7DDE484F3BE5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30904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In vitro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release kinetics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Testing release of DA from NP                                                                  formulations in just PBS solution</a:t>
            </a:r>
          </a:p>
          <a:p>
            <a:pPr marL="465138" indent="-231775"/>
            <a:endParaRPr lang="en-US" dirty="0">
              <a:solidFill>
                <a:schemeClr val="bg1"/>
              </a:solidFill>
            </a:endParaRP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NPs reached up to 70% release                                                                                            of their DA contents by 72 hours</a:t>
            </a:r>
          </a:p>
          <a:p>
            <a:pPr marL="233363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Naked NPs and </a:t>
            </a:r>
            <a:r>
              <a:rPr lang="en-US" dirty="0" err="1">
                <a:solidFill>
                  <a:schemeClr val="bg1"/>
                </a:solidFill>
              </a:rPr>
              <a:t>Lf</a:t>
            </a:r>
            <a:r>
              <a:rPr lang="en-US" dirty="0">
                <a:solidFill>
                  <a:schemeClr val="bg1"/>
                </a:solidFill>
              </a:rPr>
              <a:t>-NPs showed                                                                  higher release than </a:t>
            </a:r>
            <a:r>
              <a:rPr lang="en-US" dirty="0" err="1">
                <a:solidFill>
                  <a:schemeClr val="bg1"/>
                </a:solidFill>
              </a:rPr>
              <a:t>Lf</a:t>
            </a:r>
            <a:r>
              <a:rPr lang="en-US" dirty="0">
                <a:solidFill>
                  <a:schemeClr val="bg1"/>
                </a:solidFill>
              </a:rPr>
              <a:t>-BNPs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454DC93A-9F05-4F65-A57A-AE0B248BCC1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7495" r="12127" b="3458"/>
          <a:stretch/>
        </p:blipFill>
        <p:spPr>
          <a:xfrm>
            <a:off x="6046124" y="1074162"/>
            <a:ext cx="5651691" cy="4357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E1AF2-D3FF-4A35-B01F-B7432579DE54}"/>
              </a:ext>
            </a:extLst>
          </p:cNvPr>
          <p:cNvSpPr txBox="1"/>
          <p:nvPr/>
        </p:nvSpPr>
        <p:spPr>
          <a:xfrm>
            <a:off x="2349009" y="5602666"/>
            <a:ext cx="73258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NP formulations demonstrate sustained release as compared to free 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4138E-66F6-4678-A28E-E56599E273E0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617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Looking at cell viability of different administration doses (MTT assay)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NP formulations did not induce sig. cell death at any concentration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In vitro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cytotoxicity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assessment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9028F-3BA3-4C6D-914A-B2FD5DB83C1E}"/>
              </a:ext>
            </a:extLst>
          </p:cNvPr>
          <p:cNvGrpSpPr/>
          <p:nvPr/>
        </p:nvGrpSpPr>
        <p:grpSpPr>
          <a:xfrm>
            <a:off x="1336168" y="2208928"/>
            <a:ext cx="5118349" cy="4457879"/>
            <a:chOff x="6336589" y="2079158"/>
            <a:chExt cx="5118349" cy="4457879"/>
          </a:xfrm>
        </p:grpSpPr>
        <p:pic>
          <p:nvPicPr>
            <p:cNvPr id="9218" name="Picture 2" descr="Figure">
              <a:extLst>
                <a:ext uri="{FF2B5EF4-FFF2-40B4-BE49-F238E27FC236}">
                  <a16:creationId xmlns:a16="http://schemas.microsoft.com/office/drawing/2014/main" id="{DE861786-9672-4BA0-A2CC-63919E74B6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6336589" y="2510950"/>
              <a:ext cx="5118349" cy="4026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CCFD0E-C45D-4345-B585-D6DE7A348DE1}"/>
                </a:ext>
              </a:extLst>
            </p:cNvPr>
            <p:cNvSpPr txBox="1"/>
            <p:nvPr/>
          </p:nvSpPr>
          <p:spPr>
            <a:xfrm>
              <a:off x="6336590" y="2079158"/>
              <a:ext cx="51183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/>
                <a:t>16HBE cells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158FA5-78E3-46EF-A8A9-6E6EE90FC187}"/>
              </a:ext>
            </a:extLst>
          </p:cNvPr>
          <p:cNvSpPr txBox="1"/>
          <p:nvPr/>
        </p:nvSpPr>
        <p:spPr>
          <a:xfrm>
            <a:off x="7132320" y="3223261"/>
            <a:ext cx="4266509" cy="1737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NP formulations decrease toxicity as compared to free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AFA8B-EB10-4D33-93CC-5C65E20A2F03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41363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Cellular uptake of NPs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Qualitative analysis: fluorescent microscopy (left)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Quantitative analysis: flow cytometry (right)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A59E84-46D8-456B-82A0-6D0E1DFA1A94}"/>
              </a:ext>
            </a:extLst>
          </p:cNvPr>
          <p:cNvGrpSpPr/>
          <p:nvPr/>
        </p:nvGrpSpPr>
        <p:grpSpPr>
          <a:xfrm>
            <a:off x="516001" y="2366469"/>
            <a:ext cx="11159998" cy="4134082"/>
            <a:chOff x="494450" y="2366469"/>
            <a:chExt cx="11159998" cy="4134082"/>
          </a:xfrm>
        </p:grpSpPr>
        <p:pic>
          <p:nvPicPr>
            <p:cNvPr id="9220" name="Picture 4" descr="Figure">
              <a:extLst>
                <a:ext uri="{FF2B5EF4-FFF2-40B4-BE49-F238E27FC236}">
                  <a16:creationId xmlns:a16="http://schemas.microsoft.com/office/drawing/2014/main" id="{A9199FCD-FE08-46BB-93FB-616A8239D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98" b="52485"/>
            <a:stretch/>
          </p:blipFill>
          <p:spPr bwMode="auto">
            <a:xfrm>
              <a:off x="494450" y="2366469"/>
              <a:ext cx="5499434" cy="413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Figure">
              <a:extLst>
                <a:ext uri="{FF2B5EF4-FFF2-40B4-BE49-F238E27FC236}">
                  <a16:creationId xmlns:a16="http://schemas.microsoft.com/office/drawing/2014/main" id="{F03E646E-B901-4B17-B552-8D61B2857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98" t="49551" b="158"/>
            <a:stretch/>
          </p:blipFill>
          <p:spPr bwMode="auto">
            <a:xfrm>
              <a:off x="6458509" y="2366469"/>
              <a:ext cx="5195939" cy="413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0E28C2-E7D3-4860-81D3-EF7D49EAE7BD}"/>
              </a:ext>
            </a:extLst>
          </p:cNvPr>
          <p:cNvSpPr txBox="1"/>
          <p:nvPr/>
        </p:nvSpPr>
        <p:spPr>
          <a:xfrm>
            <a:off x="682336" y="244651"/>
            <a:ext cx="10827327" cy="17367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Lactoferrin and Borneol promote cellular uptake of NP,</a:t>
            </a:r>
          </a:p>
          <a:p>
            <a:pPr algn="ctr"/>
            <a:r>
              <a:rPr lang="en-US" sz="3200" b="1" dirty="0"/>
              <a:t>Borneol increases cellular uptake even more in bronchial cells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6520C-77FE-4076-AE26-66723E5FEC2A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6704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Pharmacokinetic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Concentration of NPs over time in plasma (left) and brain (right)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CB97B-ED77-48D7-923A-D6801883BBAB}"/>
              </a:ext>
            </a:extLst>
          </p:cNvPr>
          <p:cNvSpPr txBox="1"/>
          <p:nvPr/>
        </p:nvSpPr>
        <p:spPr>
          <a:xfrm>
            <a:off x="995879" y="251628"/>
            <a:ext cx="10200241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Modified NPs significantly increase DA delivery to brain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21CED-3673-4F37-B2DD-D6EA813A272A}"/>
              </a:ext>
            </a:extLst>
          </p:cNvPr>
          <p:cNvSpPr txBox="1"/>
          <p:nvPr/>
        </p:nvSpPr>
        <p:spPr>
          <a:xfrm>
            <a:off x="537552" y="1909983"/>
            <a:ext cx="53786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Plasma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A9335D-A4C7-4735-8F1B-6ED2C653113F}"/>
              </a:ext>
            </a:extLst>
          </p:cNvPr>
          <p:cNvGrpSpPr/>
          <p:nvPr/>
        </p:nvGrpSpPr>
        <p:grpSpPr>
          <a:xfrm>
            <a:off x="554176" y="2252503"/>
            <a:ext cx="11083648" cy="4357371"/>
            <a:chOff x="520927" y="1976931"/>
            <a:chExt cx="11083648" cy="4357371"/>
          </a:xfrm>
        </p:grpSpPr>
        <p:pic>
          <p:nvPicPr>
            <p:cNvPr id="11266" name="Picture 2" descr="Figure">
              <a:extLst>
                <a:ext uri="{FF2B5EF4-FFF2-40B4-BE49-F238E27FC236}">
                  <a16:creationId xmlns:a16="http://schemas.microsoft.com/office/drawing/2014/main" id="{A3B822DE-4425-4248-AD5F-C8DA2982F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20927" y="1976932"/>
              <a:ext cx="5361986" cy="435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Figure">
              <a:extLst>
                <a:ext uri="{FF2B5EF4-FFF2-40B4-BE49-F238E27FC236}">
                  <a16:creationId xmlns:a16="http://schemas.microsoft.com/office/drawing/2014/main" id="{E5232C08-BE93-4E08-AE34-CE1FA4807E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6242589" y="1976931"/>
              <a:ext cx="5361986" cy="435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7C4ADB-0DF4-47B1-959A-8BEF4C388793}"/>
              </a:ext>
            </a:extLst>
          </p:cNvPr>
          <p:cNvSpPr txBox="1"/>
          <p:nvPr/>
        </p:nvSpPr>
        <p:spPr>
          <a:xfrm>
            <a:off x="6275838" y="1909982"/>
            <a:ext cx="5361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ED343-063B-4141-9371-85E2AB5A8C12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6760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Pharmacodynamics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First: contralateral rotation behavior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6-OHDA treatment in striatum abolishes DA neurons, inducing PD model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Apomorphine (DA receptor agonist) treatment then leads PD rats to rotate in a hypersensitive fashion contralateral to side of lesion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3C850C-163F-4FF6-B89D-88D753D785BB}"/>
              </a:ext>
            </a:extLst>
          </p:cNvPr>
          <p:cNvGrpSpPr/>
          <p:nvPr/>
        </p:nvGrpSpPr>
        <p:grpSpPr>
          <a:xfrm>
            <a:off x="2783845" y="3242299"/>
            <a:ext cx="6713078" cy="3300284"/>
            <a:chOff x="2783845" y="3242299"/>
            <a:chExt cx="6713078" cy="33002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41AA94-2D90-4BC3-82D2-4C11344B29D5}"/>
                </a:ext>
              </a:extLst>
            </p:cNvPr>
            <p:cNvGrpSpPr/>
            <p:nvPr/>
          </p:nvGrpSpPr>
          <p:grpSpPr>
            <a:xfrm>
              <a:off x="2783845" y="3242299"/>
              <a:ext cx="6713078" cy="3300284"/>
              <a:chOff x="890877" y="3978703"/>
              <a:chExt cx="4856223" cy="238741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64DA7E-0D08-4856-84D0-496CD9AC2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60136" b="69709"/>
              <a:stretch/>
            </p:blipFill>
            <p:spPr>
              <a:xfrm>
                <a:off x="890877" y="3978703"/>
                <a:ext cx="2362686" cy="2387416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9356666-47BD-4BF7-B755-4B06B2998F55}"/>
                  </a:ext>
                </a:extLst>
              </p:cNvPr>
              <p:cNvGrpSpPr/>
              <p:nvPr/>
            </p:nvGrpSpPr>
            <p:grpSpPr>
              <a:xfrm>
                <a:off x="4216748" y="3978704"/>
                <a:ext cx="1530352" cy="2387416"/>
                <a:chOff x="4694565" y="4140976"/>
                <a:chExt cx="1275918" cy="1990487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95FB3030-7155-428E-B7F1-D67C7BA4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219" t="7527" r="254" b="69709"/>
                <a:stretch/>
              </p:blipFill>
              <p:spPr>
                <a:xfrm>
                  <a:off x="4694565" y="4337344"/>
                  <a:ext cx="1275907" cy="1794119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AEBE00B-F60C-4EAE-9C69-815599C622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6023" t="-1" r="11182" b="97252"/>
                <a:stretch/>
              </p:blipFill>
              <p:spPr>
                <a:xfrm>
                  <a:off x="4694576" y="4140976"/>
                  <a:ext cx="1275907" cy="204602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A59084D-C05C-4AAE-A587-F1A3D09A7E63}"/>
                </a:ext>
              </a:extLst>
            </p:cNvPr>
            <p:cNvSpPr/>
            <p:nvPr/>
          </p:nvSpPr>
          <p:spPr>
            <a:xfrm rot="16200000">
              <a:off x="6450133" y="4217771"/>
              <a:ext cx="561473" cy="1113449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FEC7FFA-7A33-468F-81B6-B21BE8F1374F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Stefanova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  <a:r>
              <a:rPr lang="en-US" sz="1400" dirty="0" err="1">
                <a:solidFill>
                  <a:schemeClr val="bg1"/>
                </a:solidFill>
              </a:rPr>
              <a:t>Wenning</a:t>
            </a:r>
            <a:r>
              <a:rPr lang="en-US" sz="1400" dirty="0">
                <a:solidFill>
                  <a:schemeClr val="bg1"/>
                </a:solidFill>
              </a:rPr>
              <a:t> (2015); 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769745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Pharmacodynamics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Testing therapeutic efficacy of modified NPs in Parkinson’s disease rats</a:t>
            </a:r>
          </a:p>
        </p:txBody>
      </p:sp>
      <p:pic>
        <p:nvPicPr>
          <p:cNvPr id="13314" name="Picture 2" descr="Figure">
            <a:extLst>
              <a:ext uri="{FF2B5EF4-FFF2-40B4-BE49-F238E27FC236}">
                <a16:creationId xmlns:a16="http://schemas.microsoft.com/office/drawing/2014/main" id="{3AC71BE3-3CC6-4FD6-BEA5-45536AE1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6239" y="1805655"/>
            <a:ext cx="6497663" cy="45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DF4387-E784-49E4-9A71-078AF0E1E81F}"/>
              </a:ext>
            </a:extLst>
          </p:cNvPr>
          <p:cNvSpPr txBox="1"/>
          <p:nvPr/>
        </p:nvSpPr>
        <p:spPr>
          <a:xfrm>
            <a:off x="7250000" y="2100629"/>
            <a:ext cx="4718882" cy="36000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NP formulations significantly improved    DA signaling in rats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Lactoferrin and borneol NPs surpassed naked NPs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D70E5-1CFB-4E5C-8426-378914DA0B85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5858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53FC312-B6F9-42B5-B05E-59AEC0E5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5" y="361604"/>
            <a:ext cx="5725735" cy="61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5" y="3349368"/>
            <a:ext cx="10515600" cy="1325563"/>
          </a:xfrm>
        </p:spPr>
        <p:txBody>
          <a:bodyPr/>
          <a:lstStyle/>
          <a:p>
            <a:r>
              <a:rPr lang="en-US" b="1" dirty="0"/>
              <a:t>  Parkinson’s disease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78900A-98B9-4EC4-8592-177A9497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70" y="4466510"/>
            <a:ext cx="5716449" cy="2090651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progressive neurodegenerative disorder</a:t>
            </a:r>
          </a:p>
          <a:p>
            <a:r>
              <a:rPr lang="en-US" dirty="0"/>
              <a:t>Loss of dopaminergic (DA) neurons in substantia </a:t>
            </a:r>
            <a:r>
              <a:rPr lang="en-US" dirty="0" err="1"/>
              <a:t>nigra</a:t>
            </a:r>
            <a:r>
              <a:rPr lang="en-US" dirty="0"/>
              <a:t> of midbrain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A319E-E284-462B-A9F9-F8F7A80B176A}"/>
              </a:ext>
            </a:extLst>
          </p:cNvPr>
          <p:cNvSpPr txBox="1"/>
          <p:nvPr/>
        </p:nvSpPr>
        <p:spPr>
          <a:xfrm>
            <a:off x="9488557" y="6550223"/>
            <a:ext cx="270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Harvard Medical School (2018)</a:t>
            </a:r>
          </a:p>
        </p:txBody>
      </p:sp>
    </p:spTree>
    <p:extLst>
      <p:ext uri="{BB962C8B-B14F-4D97-AF65-F5344CB8AC3E}">
        <p14:creationId xmlns:p14="http://schemas.microsoft.com/office/powerpoint/2010/main" val="327782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Results: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Pharmacodynamics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9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Testing therapeutic efficacy of modified NPs in Parkinson’s disease rats</a:t>
            </a:r>
          </a:p>
        </p:txBody>
      </p:sp>
      <p:pic>
        <p:nvPicPr>
          <p:cNvPr id="13314" name="Picture 2" descr="Figure">
            <a:extLst>
              <a:ext uri="{FF2B5EF4-FFF2-40B4-BE49-F238E27FC236}">
                <a16:creationId xmlns:a16="http://schemas.microsoft.com/office/drawing/2014/main" id="{3AC71BE3-3CC6-4FD6-BEA5-45536AE1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6" b="267"/>
          <a:stretch/>
        </p:blipFill>
        <p:spPr bwMode="auto">
          <a:xfrm>
            <a:off x="537552" y="1812758"/>
            <a:ext cx="6751225" cy="4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B0EFA-C628-4ED8-AF32-C4471AFC40A4}"/>
              </a:ext>
            </a:extLst>
          </p:cNvPr>
          <p:cNvSpPr txBox="1"/>
          <p:nvPr/>
        </p:nvSpPr>
        <p:spPr>
          <a:xfrm>
            <a:off x="7495502" y="2454784"/>
            <a:ext cx="4252189" cy="291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/>
              <a:t>NP formulations restored DA levels in lesioned striatum significantly more than PBS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6D5A0-89DD-464A-B616-92D45F576729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41801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Summary of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157287"/>
            <a:ext cx="11210139" cy="5509520"/>
          </a:xfrm>
        </p:spPr>
        <p:txBody>
          <a:bodyPr>
            <a:normAutofit/>
          </a:bodyPr>
          <a:lstStyle/>
          <a:p>
            <a:pPr marL="465138" indent="-231775"/>
            <a:r>
              <a:rPr lang="en-US" dirty="0">
                <a:solidFill>
                  <a:schemeClr val="bg1"/>
                </a:solidFill>
              </a:rPr>
              <a:t>Cell viability demonstrated low toxicity of Lactoferrin and Borneol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Lactoferrin and Borneol modifications increased cellular uptake of NPs</a:t>
            </a:r>
          </a:p>
          <a:p>
            <a:pPr marL="465138" indent="-231775"/>
            <a:r>
              <a:rPr lang="en-US" dirty="0" err="1">
                <a:solidFill>
                  <a:schemeClr val="bg1"/>
                </a:solidFill>
              </a:rPr>
              <a:t>Lf</a:t>
            </a:r>
            <a:r>
              <a:rPr lang="en-US" dirty="0">
                <a:solidFill>
                  <a:schemeClr val="bg1"/>
                </a:solidFill>
              </a:rPr>
              <a:t>-BNPs demonstrated increased absorption of DA into brain</a:t>
            </a:r>
          </a:p>
          <a:p>
            <a:pPr marL="465138" indent="-231775"/>
            <a:r>
              <a:rPr lang="en-US" dirty="0">
                <a:solidFill>
                  <a:schemeClr val="bg1"/>
                </a:solidFill>
              </a:rPr>
              <a:t>PD rats showed decreased contralateral rotations and increased DA content in their lesioned striatum following NP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D8A7-CBE3-4631-AD19-DB19A08CD8E9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524223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Major Take 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157286"/>
            <a:ext cx="11210139" cy="56769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Lactoferrin and Borneol co-modifications of DA-loaded NPs led to improvement of PD symptoms in rats as demonstrated by:</a:t>
            </a:r>
          </a:p>
          <a:p>
            <a:pPr marL="971550" lvl="1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Increased levels of DA in the brain</a:t>
            </a:r>
          </a:p>
          <a:p>
            <a:pPr marL="971550" lvl="1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Improved behavior in PD rat model</a:t>
            </a:r>
          </a:p>
          <a:p>
            <a:pPr marL="971550" lvl="1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Increased striatum DA levels in PD rat model</a:t>
            </a:r>
          </a:p>
          <a:p>
            <a:pPr marL="971550" lvl="1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“In conclusion, the results demonstrated that the drug delivery system in this study could provide an effective non-invasive approach to encourage the access of dopamine to the brain for treatment of PD” (Tang, et al., 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F194C-5786-426C-B591-9095F2301A69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(2019); Yan, et al. (2018); 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3962648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B074-6662-4D3A-901C-FAE31C3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Discussion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69AA8-4FEF-48AB-9FBA-AC29269B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157286"/>
            <a:ext cx="11210139" cy="567690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Several sets of data showed the Lactoferrin modified NPs seemed to work just as well as the Borneol and Lactoferrin co-modified NPs (for example, see the last graph of data). What future work do you think needs to be done to demonstrate a clear co-modification benefit?</a:t>
            </a:r>
          </a:p>
          <a:p>
            <a:pPr lvl="1"/>
            <a:endParaRPr lang="en-US" sz="300" i="1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i="1" dirty="0">
                <a:solidFill>
                  <a:schemeClr val="bg1"/>
                </a:solidFill>
              </a:rPr>
              <a:t>Also: the researchers analyzed the data by one-way ANOVA. Wouldn’t a factorial ANOVA been more appropriate in order to compare between the NP groups as well as back to the control groups?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They only used male rats in this study. Do you think it would be necessary to test co-modified NPs in female rats as well before moving into more complex systems?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F194C-5786-426C-B591-9095F2301A69}"/>
              </a:ext>
            </a:extLst>
          </p:cNvPr>
          <p:cNvSpPr txBox="1"/>
          <p:nvPr/>
        </p:nvSpPr>
        <p:spPr>
          <a:xfrm>
            <a:off x="6932815" y="6552382"/>
            <a:ext cx="52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Tang, et al. (2019); Yan, et al. (2018); Zhang,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31895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bstantia nigra and Parkinson disease">
            <a:extLst>
              <a:ext uri="{FF2B5EF4-FFF2-40B4-BE49-F238E27FC236}">
                <a16:creationId xmlns:a16="http://schemas.microsoft.com/office/drawing/2014/main" id="{C421E396-7299-47B7-94D0-12DB670C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52" y="350714"/>
            <a:ext cx="6918370" cy="55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5" y="3349368"/>
            <a:ext cx="10515600" cy="1325563"/>
          </a:xfrm>
        </p:spPr>
        <p:txBody>
          <a:bodyPr/>
          <a:lstStyle/>
          <a:p>
            <a:r>
              <a:rPr lang="en-US" b="1" dirty="0"/>
              <a:t>  Parkinson’s disease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78900A-98B9-4EC4-8592-177A9497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70" y="4466510"/>
            <a:ext cx="5716449" cy="2090651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progressive neurodegenerative disorder</a:t>
            </a:r>
          </a:p>
          <a:p>
            <a:r>
              <a:rPr lang="en-US" dirty="0"/>
              <a:t>Loss of dopaminergic (DA) neurons in substantia </a:t>
            </a:r>
            <a:r>
              <a:rPr lang="en-US" dirty="0" err="1"/>
              <a:t>nigra</a:t>
            </a:r>
            <a:r>
              <a:rPr lang="en-US" dirty="0"/>
              <a:t> of midbrain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67474-DF53-49BA-B634-137EF5845855}"/>
              </a:ext>
            </a:extLst>
          </p:cNvPr>
          <p:cNvSpPr txBox="1"/>
          <p:nvPr/>
        </p:nvSpPr>
        <p:spPr>
          <a:xfrm>
            <a:off x="10071652" y="6550223"/>
            <a:ext cx="212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Campellone</a:t>
            </a:r>
            <a:r>
              <a:rPr lang="en-US" sz="14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21060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8054-2E4F-4995-A0DF-D80DCAB4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200148"/>
            <a:ext cx="11525713" cy="5657851"/>
          </a:xfrm>
        </p:spPr>
        <p:txBody>
          <a:bodyPr>
            <a:normAutofit/>
          </a:bodyPr>
          <a:lstStyle/>
          <a:p>
            <a:r>
              <a:rPr lang="en-US" dirty="0"/>
              <a:t>Loss of DA signaling, as in Parkinson’s disease, leads to symptoms like:</a:t>
            </a:r>
          </a:p>
          <a:p>
            <a:pPr lvl="1"/>
            <a:r>
              <a:rPr lang="en-US" sz="2800" dirty="0"/>
              <a:t>Hypokinesia (decrease in muscle movement)</a:t>
            </a:r>
          </a:p>
          <a:p>
            <a:pPr lvl="1"/>
            <a:r>
              <a:rPr lang="en-US" sz="2800" dirty="0"/>
              <a:t>Bradykinesia (slowing of muscle movement)</a:t>
            </a:r>
          </a:p>
          <a:p>
            <a:pPr lvl="1"/>
            <a:r>
              <a:rPr lang="en-US" sz="2800" dirty="0"/>
              <a:t>Rigidity</a:t>
            </a:r>
          </a:p>
          <a:p>
            <a:pPr lvl="1"/>
            <a:r>
              <a:rPr lang="en-US" sz="2800" dirty="0"/>
              <a:t>Resting tremor</a:t>
            </a:r>
          </a:p>
          <a:p>
            <a:pPr lvl="1"/>
            <a:r>
              <a:rPr lang="en-US" sz="2800" dirty="0"/>
              <a:t>Freezing of gait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6" y="0"/>
            <a:ext cx="11525713" cy="1325563"/>
          </a:xfrm>
        </p:spPr>
        <p:txBody>
          <a:bodyPr/>
          <a:lstStyle/>
          <a:p>
            <a:r>
              <a:rPr lang="en-US" b="1" dirty="0"/>
              <a:t>  Parkinson’s disease: why do we care to study it?</a:t>
            </a:r>
          </a:p>
        </p:txBody>
      </p:sp>
      <p:pic>
        <p:nvPicPr>
          <p:cNvPr id="4" name="Online Media 3" title="Freezing of gait">
            <a:hlinkClick r:id="" action="ppaction://media"/>
            <a:extLst>
              <a:ext uri="{FF2B5EF4-FFF2-40B4-BE49-F238E27FC236}">
                <a16:creationId xmlns:a16="http://schemas.microsoft.com/office/drawing/2014/main" id="{0EBD9E1C-4134-41EC-852D-F07C10CB64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77394" y="2795155"/>
            <a:ext cx="6646487" cy="3738649"/>
          </a:xfrm>
          <a:prstGeom prst="rect">
            <a:avLst/>
          </a:prstGeom>
        </p:spPr>
      </p:pic>
      <p:sp>
        <p:nvSpPr>
          <p:cNvPr id="5" name="Arrow: Bent-Up 4">
            <a:extLst>
              <a:ext uri="{FF2B5EF4-FFF2-40B4-BE49-F238E27FC236}">
                <a16:creationId xmlns:a16="http://schemas.microsoft.com/office/drawing/2014/main" id="{7AB994FE-E993-47E0-90DF-B3607724D733}"/>
              </a:ext>
            </a:extLst>
          </p:cNvPr>
          <p:cNvSpPr/>
          <p:nvPr/>
        </p:nvSpPr>
        <p:spPr>
          <a:xfrm rot="5400000">
            <a:off x="2556069" y="3419651"/>
            <a:ext cx="715087" cy="1774569"/>
          </a:xfrm>
          <a:prstGeom prst="bentUpArrow">
            <a:avLst>
              <a:gd name="adj1" fmla="val 14372"/>
              <a:gd name="adj2" fmla="val 24724"/>
              <a:gd name="adj3" fmla="val 396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2B791-3005-43D4-A24C-5CC0E7BF06BB}"/>
              </a:ext>
            </a:extLst>
          </p:cNvPr>
          <p:cNvSpPr txBox="1"/>
          <p:nvPr/>
        </p:nvSpPr>
        <p:spPr>
          <a:xfrm>
            <a:off x="10071652" y="6550223"/>
            <a:ext cx="212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Nonnekes</a:t>
            </a:r>
            <a:r>
              <a:rPr lang="en-US" sz="1400" dirty="0"/>
              <a:t>, et al. (2015)</a:t>
            </a:r>
          </a:p>
        </p:txBody>
      </p:sp>
    </p:spTree>
    <p:extLst>
      <p:ext uri="{BB962C8B-B14F-4D97-AF65-F5344CB8AC3E}">
        <p14:creationId xmlns:p14="http://schemas.microsoft.com/office/powerpoint/2010/main" val="42693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8054-2E4F-4995-A0DF-D80DCAB4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200148"/>
            <a:ext cx="11439526" cy="5657851"/>
          </a:xfrm>
        </p:spPr>
        <p:txBody>
          <a:bodyPr>
            <a:normAutofit/>
          </a:bodyPr>
          <a:lstStyle/>
          <a:p>
            <a:r>
              <a:rPr lang="en-US" dirty="0"/>
              <a:t>Signaling through substantia </a:t>
            </a:r>
            <a:r>
              <a:rPr lang="en-US" dirty="0" err="1"/>
              <a:t>nigra</a:t>
            </a:r>
            <a:r>
              <a:rPr lang="en-US" dirty="0"/>
              <a:t> = crucial for proper control of    movement and coordination</a:t>
            </a:r>
          </a:p>
          <a:p>
            <a:r>
              <a:rPr lang="en-US" dirty="0"/>
              <a:t>Simply put, DA neurons in substantia </a:t>
            </a:r>
            <a:r>
              <a:rPr lang="en-US" dirty="0" err="1"/>
              <a:t>nigra</a:t>
            </a:r>
            <a:r>
              <a:rPr lang="en-US" dirty="0"/>
              <a:t> help us:</a:t>
            </a:r>
          </a:p>
          <a:p>
            <a:pPr lvl="1"/>
            <a:r>
              <a:rPr lang="en-US" sz="2800" dirty="0"/>
              <a:t>Promote movements we want</a:t>
            </a:r>
          </a:p>
          <a:p>
            <a:pPr lvl="1"/>
            <a:r>
              <a:rPr lang="en-US" sz="2800" dirty="0"/>
              <a:t>Inhibit movements we do not want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6" y="0"/>
            <a:ext cx="12208625" cy="1325563"/>
          </a:xfrm>
        </p:spPr>
        <p:txBody>
          <a:bodyPr/>
          <a:lstStyle/>
          <a:p>
            <a:r>
              <a:rPr lang="en-US" b="1" dirty="0"/>
              <a:t>  Parkinson’s disease: why do we care to study it?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6C1DA8-6456-45E9-BC64-8998F1564440}"/>
              </a:ext>
            </a:extLst>
          </p:cNvPr>
          <p:cNvGrpSpPr/>
          <p:nvPr/>
        </p:nvGrpSpPr>
        <p:grpSpPr>
          <a:xfrm flipH="1">
            <a:off x="6434688" y="2339804"/>
            <a:ext cx="4821140" cy="3991385"/>
            <a:chOff x="6565317" y="2768643"/>
            <a:chExt cx="4276854" cy="3540775"/>
          </a:xfrm>
        </p:grpSpPr>
        <p:pic>
          <p:nvPicPr>
            <p:cNvPr id="2050" name="Picture 2" descr="Image result for reaching for a glass">
              <a:extLst>
                <a:ext uri="{FF2B5EF4-FFF2-40B4-BE49-F238E27FC236}">
                  <a16:creationId xmlns:a16="http://schemas.microsoft.com/office/drawing/2014/main" id="{8CBEB4FE-6E78-4B9A-B05B-0D1C210ED2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85" b="34332"/>
            <a:stretch/>
          </p:blipFill>
          <p:spPr bwMode="auto">
            <a:xfrm>
              <a:off x="6708531" y="3129742"/>
              <a:ext cx="2872766" cy="2085725"/>
            </a:xfrm>
            <a:custGeom>
              <a:avLst/>
              <a:gdLst>
                <a:gd name="connsiteX0" fmla="*/ 0 w 2872766"/>
                <a:gd name="connsiteY0" fmla="*/ 0 h 2085725"/>
                <a:gd name="connsiteX1" fmla="*/ 574553 w 2872766"/>
                <a:gd name="connsiteY1" fmla="*/ 0 h 2085725"/>
                <a:gd name="connsiteX2" fmla="*/ 1120379 w 2872766"/>
                <a:gd name="connsiteY2" fmla="*/ 0 h 2085725"/>
                <a:gd name="connsiteX3" fmla="*/ 1752387 w 2872766"/>
                <a:gd name="connsiteY3" fmla="*/ 0 h 2085725"/>
                <a:gd name="connsiteX4" fmla="*/ 2298213 w 2872766"/>
                <a:gd name="connsiteY4" fmla="*/ 0 h 2085725"/>
                <a:gd name="connsiteX5" fmla="*/ 2872766 w 2872766"/>
                <a:gd name="connsiteY5" fmla="*/ 0 h 2085725"/>
                <a:gd name="connsiteX6" fmla="*/ 2872766 w 2872766"/>
                <a:gd name="connsiteY6" fmla="*/ 563146 h 2085725"/>
                <a:gd name="connsiteX7" fmla="*/ 2872766 w 2872766"/>
                <a:gd name="connsiteY7" fmla="*/ 1022005 h 2085725"/>
                <a:gd name="connsiteX8" fmla="*/ 2872766 w 2872766"/>
                <a:gd name="connsiteY8" fmla="*/ 1543437 h 2085725"/>
                <a:gd name="connsiteX9" fmla="*/ 2872766 w 2872766"/>
                <a:gd name="connsiteY9" fmla="*/ 2085725 h 2085725"/>
                <a:gd name="connsiteX10" fmla="*/ 2298213 w 2872766"/>
                <a:gd name="connsiteY10" fmla="*/ 2085725 h 2085725"/>
                <a:gd name="connsiteX11" fmla="*/ 1809843 w 2872766"/>
                <a:gd name="connsiteY11" fmla="*/ 2085725 h 2085725"/>
                <a:gd name="connsiteX12" fmla="*/ 1292745 w 2872766"/>
                <a:gd name="connsiteY12" fmla="*/ 2085725 h 2085725"/>
                <a:gd name="connsiteX13" fmla="*/ 718192 w 2872766"/>
                <a:gd name="connsiteY13" fmla="*/ 2085725 h 2085725"/>
                <a:gd name="connsiteX14" fmla="*/ 0 w 2872766"/>
                <a:gd name="connsiteY14" fmla="*/ 2085725 h 2085725"/>
                <a:gd name="connsiteX15" fmla="*/ 0 w 2872766"/>
                <a:gd name="connsiteY15" fmla="*/ 1543437 h 2085725"/>
                <a:gd name="connsiteX16" fmla="*/ 0 w 2872766"/>
                <a:gd name="connsiteY16" fmla="*/ 1063720 h 2085725"/>
                <a:gd name="connsiteX17" fmla="*/ 0 w 2872766"/>
                <a:gd name="connsiteY17" fmla="*/ 542289 h 2085725"/>
                <a:gd name="connsiteX18" fmla="*/ 0 w 2872766"/>
                <a:gd name="connsiteY18" fmla="*/ 0 h 20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72766" h="2085725" extrusionOk="0">
                  <a:moveTo>
                    <a:pt x="0" y="0"/>
                  </a:moveTo>
                  <a:cubicBezTo>
                    <a:pt x="265050" y="-62397"/>
                    <a:pt x="376838" y="9859"/>
                    <a:pt x="574553" y="0"/>
                  </a:cubicBezTo>
                  <a:cubicBezTo>
                    <a:pt x="772268" y="-9859"/>
                    <a:pt x="849152" y="11458"/>
                    <a:pt x="1120379" y="0"/>
                  </a:cubicBezTo>
                  <a:cubicBezTo>
                    <a:pt x="1391606" y="-11458"/>
                    <a:pt x="1468614" y="25875"/>
                    <a:pt x="1752387" y="0"/>
                  </a:cubicBezTo>
                  <a:cubicBezTo>
                    <a:pt x="2036160" y="-25875"/>
                    <a:pt x="2054642" y="26500"/>
                    <a:pt x="2298213" y="0"/>
                  </a:cubicBezTo>
                  <a:cubicBezTo>
                    <a:pt x="2541784" y="-26500"/>
                    <a:pt x="2626560" y="31429"/>
                    <a:pt x="2872766" y="0"/>
                  </a:cubicBezTo>
                  <a:cubicBezTo>
                    <a:pt x="2878773" y="133680"/>
                    <a:pt x="2813059" y="413425"/>
                    <a:pt x="2872766" y="563146"/>
                  </a:cubicBezTo>
                  <a:cubicBezTo>
                    <a:pt x="2932473" y="712867"/>
                    <a:pt x="2822649" y="824522"/>
                    <a:pt x="2872766" y="1022005"/>
                  </a:cubicBezTo>
                  <a:cubicBezTo>
                    <a:pt x="2922883" y="1219488"/>
                    <a:pt x="2819283" y="1385228"/>
                    <a:pt x="2872766" y="1543437"/>
                  </a:cubicBezTo>
                  <a:cubicBezTo>
                    <a:pt x="2926249" y="1701646"/>
                    <a:pt x="2850715" y="1849223"/>
                    <a:pt x="2872766" y="2085725"/>
                  </a:cubicBezTo>
                  <a:cubicBezTo>
                    <a:pt x="2689275" y="2106472"/>
                    <a:pt x="2462070" y="2081398"/>
                    <a:pt x="2298213" y="2085725"/>
                  </a:cubicBezTo>
                  <a:cubicBezTo>
                    <a:pt x="2134356" y="2090052"/>
                    <a:pt x="1971951" y="2069200"/>
                    <a:pt x="1809843" y="2085725"/>
                  </a:cubicBezTo>
                  <a:cubicBezTo>
                    <a:pt x="1647735" y="2102250"/>
                    <a:pt x="1545555" y="2048430"/>
                    <a:pt x="1292745" y="2085725"/>
                  </a:cubicBezTo>
                  <a:cubicBezTo>
                    <a:pt x="1039935" y="2123020"/>
                    <a:pt x="1004952" y="2042320"/>
                    <a:pt x="718192" y="2085725"/>
                  </a:cubicBezTo>
                  <a:cubicBezTo>
                    <a:pt x="431432" y="2129130"/>
                    <a:pt x="288795" y="2063698"/>
                    <a:pt x="0" y="2085725"/>
                  </a:cubicBezTo>
                  <a:cubicBezTo>
                    <a:pt x="-3666" y="1962356"/>
                    <a:pt x="39283" y="1680176"/>
                    <a:pt x="0" y="1543437"/>
                  </a:cubicBezTo>
                  <a:cubicBezTo>
                    <a:pt x="-39283" y="1406698"/>
                    <a:pt x="19336" y="1261350"/>
                    <a:pt x="0" y="1063720"/>
                  </a:cubicBezTo>
                  <a:cubicBezTo>
                    <a:pt x="-19336" y="866090"/>
                    <a:pt x="61769" y="727770"/>
                    <a:pt x="0" y="542289"/>
                  </a:cubicBezTo>
                  <a:cubicBezTo>
                    <a:pt x="-61769" y="356808"/>
                    <a:pt x="42732" y="238290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sd="398467303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reaching for a glass">
              <a:extLst>
                <a:ext uri="{FF2B5EF4-FFF2-40B4-BE49-F238E27FC236}">
                  <a16:creationId xmlns:a16="http://schemas.microsoft.com/office/drawing/2014/main" id="{744FDA81-DD74-4464-8C84-4EE223A60F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grayscl/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171" b="58544" l="6000" r="59556">
                          <a14:foregroundMark x1="52667" y1="32437" x2="59556" y2="37342"/>
                          <a14:foregroundMark x1="50222" y1="55380" x2="53778" y2="58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971" b="36998"/>
            <a:stretch/>
          </p:blipFill>
          <p:spPr bwMode="auto">
            <a:xfrm rot="895673">
              <a:off x="6565317" y="3582754"/>
              <a:ext cx="2805583" cy="2001058"/>
            </a:xfrm>
            <a:custGeom>
              <a:avLst/>
              <a:gdLst>
                <a:gd name="connsiteX0" fmla="*/ 0 w 2805583"/>
                <a:gd name="connsiteY0" fmla="*/ 0 h 2001058"/>
                <a:gd name="connsiteX1" fmla="*/ 561117 w 2805583"/>
                <a:gd name="connsiteY1" fmla="*/ 0 h 2001058"/>
                <a:gd name="connsiteX2" fmla="*/ 1094177 w 2805583"/>
                <a:gd name="connsiteY2" fmla="*/ 0 h 2001058"/>
                <a:gd name="connsiteX3" fmla="*/ 1711406 w 2805583"/>
                <a:gd name="connsiteY3" fmla="*/ 0 h 2001058"/>
                <a:gd name="connsiteX4" fmla="*/ 2244466 w 2805583"/>
                <a:gd name="connsiteY4" fmla="*/ 0 h 2001058"/>
                <a:gd name="connsiteX5" fmla="*/ 2805583 w 2805583"/>
                <a:gd name="connsiteY5" fmla="*/ 0 h 2001058"/>
                <a:gd name="connsiteX6" fmla="*/ 2805583 w 2805583"/>
                <a:gd name="connsiteY6" fmla="*/ 540286 h 2001058"/>
                <a:gd name="connsiteX7" fmla="*/ 2805583 w 2805583"/>
                <a:gd name="connsiteY7" fmla="*/ 980518 h 2001058"/>
                <a:gd name="connsiteX8" fmla="*/ 2805583 w 2805583"/>
                <a:gd name="connsiteY8" fmla="*/ 1480783 h 2001058"/>
                <a:gd name="connsiteX9" fmla="*/ 2805583 w 2805583"/>
                <a:gd name="connsiteY9" fmla="*/ 2001058 h 2001058"/>
                <a:gd name="connsiteX10" fmla="*/ 2244466 w 2805583"/>
                <a:gd name="connsiteY10" fmla="*/ 2001058 h 2001058"/>
                <a:gd name="connsiteX11" fmla="*/ 1767517 w 2805583"/>
                <a:gd name="connsiteY11" fmla="*/ 2001058 h 2001058"/>
                <a:gd name="connsiteX12" fmla="*/ 1262512 w 2805583"/>
                <a:gd name="connsiteY12" fmla="*/ 2001058 h 2001058"/>
                <a:gd name="connsiteX13" fmla="*/ 701396 w 2805583"/>
                <a:gd name="connsiteY13" fmla="*/ 2001058 h 2001058"/>
                <a:gd name="connsiteX14" fmla="*/ 0 w 2805583"/>
                <a:gd name="connsiteY14" fmla="*/ 2001058 h 2001058"/>
                <a:gd name="connsiteX15" fmla="*/ 0 w 2805583"/>
                <a:gd name="connsiteY15" fmla="*/ 1480783 h 2001058"/>
                <a:gd name="connsiteX16" fmla="*/ 0 w 2805583"/>
                <a:gd name="connsiteY16" fmla="*/ 1020540 h 2001058"/>
                <a:gd name="connsiteX17" fmla="*/ 0 w 2805583"/>
                <a:gd name="connsiteY17" fmla="*/ 520275 h 2001058"/>
                <a:gd name="connsiteX18" fmla="*/ 0 w 2805583"/>
                <a:gd name="connsiteY18" fmla="*/ 0 h 20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583" h="2001058" extrusionOk="0">
                  <a:moveTo>
                    <a:pt x="0" y="0"/>
                  </a:moveTo>
                  <a:cubicBezTo>
                    <a:pt x="198547" y="-25318"/>
                    <a:pt x="383984" y="19235"/>
                    <a:pt x="561117" y="0"/>
                  </a:cubicBezTo>
                  <a:cubicBezTo>
                    <a:pt x="738250" y="-19235"/>
                    <a:pt x="890507" y="61418"/>
                    <a:pt x="1094177" y="0"/>
                  </a:cubicBezTo>
                  <a:cubicBezTo>
                    <a:pt x="1297847" y="-61418"/>
                    <a:pt x="1533198" y="33158"/>
                    <a:pt x="1711406" y="0"/>
                  </a:cubicBezTo>
                  <a:cubicBezTo>
                    <a:pt x="1889614" y="-33158"/>
                    <a:pt x="2091899" y="47569"/>
                    <a:pt x="2244466" y="0"/>
                  </a:cubicBezTo>
                  <a:cubicBezTo>
                    <a:pt x="2397033" y="-47569"/>
                    <a:pt x="2641845" y="30659"/>
                    <a:pt x="2805583" y="0"/>
                  </a:cubicBezTo>
                  <a:cubicBezTo>
                    <a:pt x="2816143" y="244125"/>
                    <a:pt x="2795360" y="316846"/>
                    <a:pt x="2805583" y="540286"/>
                  </a:cubicBezTo>
                  <a:cubicBezTo>
                    <a:pt x="2815806" y="763726"/>
                    <a:pt x="2778789" y="876068"/>
                    <a:pt x="2805583" y="980518"/>
                  </a:cubicBezTo>
                  <a:cubicBezTo>
                    <a:pt x="2832377" y="1084968"/>
                    <a:pt x="2778586" y="1288613"/>
                    <a:pt x="2805583" y="1480783"/>
                  </a:cubicBezTo>
                  <a:cubicBezTo>
                    <a:pt x="2832580" y="1672953"/>
                    <a:pt x="2749363" y="1847587"/>
                    <a:pt x="2805583" y="2001058"/>
                  </a:cubicBezTo>
                  <a:cubicBezTo>
                    <a:pt x="2621167" y="2027421"/>
                    <a:pt x="2463228" y="1991729"/>
                    <a:pt x="2244466" y="2001058"/>
                  </a:cubicBezTo>
                  <a:cubicBezTo>
                    <a:pt x="2025704" y="2010387"/>
                    <a:pt x="2003601" y="1994277"/>
                    <a:pt x="1767517" y="2001058"/>
                  </a:cubicBezTo>
                  <a:cubicBezTo>
                    <a:pt x="1531433" y="2007839"/>
                    <a:pt x="1487824" y="1985319"/>
                    <a:pt x="1262512" y="2001058"/>
                  </a:cubicBezTo>
                  <a:cubicBezTo>
                    <a:pt x="1037200" y="2016797"/>
                    <a:pt x="814390" y="1970252"/>
                    <a:pt x="701396" y="2001058"/>
                  </a:cubicBezTo>
                  <a:cubicBezTo>
                    <a:pt x="588402" y="2031864"/>
                    <a:pt x="324275" y="1953698"/>
                    <a:pt x="0" y="2001058"/>
                  </a:cubicBezTo>
                  <a:cubicBezTo>
                    <a:pt x="-59500" y="1775562"/>
                    <a:pt x="9632" y="1648945"/>
                    <a:pt x="0" y="1480783"/>
                  </a:cubicBezTo>
                  <a:cubicBezTo>
                    <a:pt x="-9632" y="1312621"/>
                    <a:pt x="53823" y="1222989"/>
                    <a:pt x="0" y="1020540"/>
                  </a:cubicBezTo>
                  <a:cubicBezTo>
                    <a:pt x="-53823" y="818091"/>
                    <a:pt x="59486" y="689518"/>
                    <a:pt x="0" y="520275"/>
                  </a:cubicBezTo>
                  <a:cubicBezTo>
                    <a:pt x="-59486" y="351033"/>
                    <a:pt x="45797" y="227954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sd="398467303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reaching for a glass">
              <a:extLst>
                <a:ext uri="{FF2B5EF4-FFF2-40B4-BE49-F238E27FC236}">
                  <a16:creationId xmlns:a16="http://schemas.microsoft.com/office/drawing/2014/main" id="{8841FF27-60A2-44DB-8422-8D49D763B2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grayscl/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171" b="58544" l="6000" r="59556">
                          <a14:foregroundMark x1="52667" y1="32437" x2="59556" y2="37342"/>
                          <a14:foregroundMark x1="50222" y1="55380" x2="53778" y2="58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971" b="36998"/>
            <a:stretch/>
          </p:blipFill>
          <p:spPr bwMode="auto">
            <a:xfrm rot="20973632">
              <a:off x="6692318" y="2768643"/>
              <a:ext cx="2805583" cy="2001058"/>
            </a:xfrm>
            <a:custGeom>
              <a:avLst/>
              <a:gdLst>
                <a:gd name="connsiteX0" fmla="*/ 0 w 2805583"/>
                <a:gd name="connsiteY0" fmla="*/ 0 h 2001058"/>
                <a:gd name="connsiteX1" fmla="*/ 561117 w 2805583"/>
                <a:gd name="connsiteY1" fmla="*/ 0 h 2001058"/>
                <a:gd name="connsiteX2" fmla="*/ 1094177 w 2805583"/>
                <a:gd name="connsiteY2" fmla="*/ 0 h 2001058"/>
                <a:gd name="connsiteX3" fmla="*/ 1711406 w 2805583"/>
                <a:gd name="connsiteY3" fmla="*/ 0 h 2001058"/>
                <a:gd name="connsiteX4" fmla="*/ 2244466 w 2805583"/>
                <a:gd name="connsiteY4" fmla="*/ 0 h 2001058"/>
                <a:gd name="connsiteX5" fmla="*/ 2805583 w 2805583"/>
                <a:gd name="connsiteY5" fmla="*/ 0 h 2001058"/>
                <a:gd name="connsiteX6" fmla="*/ 2805583 w 2805583"/>
                <a:gd name="connsiteY6" fmla="*/ 540286 h 2001058"/>
                <a:gd name="connsiteX7" fmla="*/ 2805583 w 2805583"/>
                <a:gd name="connsiteY7" fmla="*/ 980518 h 2001058"/>
                <a:gd name="connsiteX8" fmla="*/ 2805583 w 2805583"/>
                <a:gd name="connsiteY8" fmla="*/ 1480783 h 2001058"/>
                <a:gd name="connsiteX9" fmla="*/ 2805583 w 2805583"/>
                <a:gd name="connsiteY9" fmla="*/ 2001058 h 2001058"/>
                <a:gd name="connsiteX10" fmla="*/ 2244466 w 2805583"/>
                <a:gd name="connsiteY10" fmla="*/ 2001058 h 2001058"/>
                <a:gd name="connsiteX11" fmla="*/ 1767517 w 2805583"/>
                <a:gd name="connsiteY11" fmla="*/ 2001058 h 2001058"/>
                <a:gd name="connsiteX12" fmla="*/ 1262512 w 2805583"/>
                <a:gd name="connsiteY12" fmla="*/ 2001058 h 2001058"/>
                <a:gd name="connsiteX13" fmla="*/ 701396 w 2805583"/>
                <a:gd name="connsiteY13" fmla="*/ 2001058 h 2001058"/>
                <a:gd name="connsiteX14" fmla="*/ 0 w 2805583"/>
                <a:gd name="connsiteY14" fmla="*/ 2001058 h 2001058"/>
                <a:gd name="connsiteX15" fmla="*/ 0 w 2805583"/>
                <a:gd name="connsiteY15" fmla="*/ 1480783 h 2001058"/>
                <a:gd name="connsiteX16" fmla="*/ 0 w 2805583"/>
                <a:gd name="connsiteY16" fmla="*/ 1020540 h 2001058"/>
                <a:gd name="connsiteX17" fmla="*/ 0 w 2805583"/>
                <a:gd name="connsiteY17" fmla="*/ 520275 h 2001058"/>
                <a:gd name="connsiteX18" fmla="*/ 0 w 2805583"/>
                <a:gd name="connsiteY18" fmla="*/ 0 h 20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583" h="2001058" extrusionOk="0">
                  <a:moveTo>
                    <a:pt x="0" y="0"/>
                  </a:moveTo>
                  <a:cubicBezTo>
                    <a:pt x="198547" y="-25318"/>
                    <a:pt x="383984" y="19235"/>
                    <a:pt x="561117" y="0"/>
                  </a:cubicBezTo>
                  <a:cubicBezTo>
                    <a:pt x="738250" y="-19235"/>
                    <a:pt x="890507" y="61418"/>
                    <a:pt x="1094177" y="0"/>
                  </a:cubicBezTo>
                  <a:cubicBezTo>
                    <a:pt x="1297847" y="-61418"/>
                    <a:pt x="1533198" y="33158"/>
                    <a:pt x="1711406" y="0"/>
                  </a:cubicBezTo>
                  <a:cubicBezTo>
                    <a:pt x="1889614" y="-33158"/>
                    <a:pt x="2091899" y="47569"/>
                    <a:pt x="2244466" y="0"/>
                  </a:cubicBezTo>
                  <a:cubicBezTo>
                    <a:pt x="2397033" y="-47569"/>
                    <a:pt x="2641845" y="30659"/>
                    <a:pt x="2805583" y="0"/>
                  </a:cubicBezTo>
                  <a:cubicBezTo>
                    <a:pt x="2816143" y="244125"/>
                    <a:pt x="2795360" y="316846"/>
                    <a:pt x="2805583" y="540286"/>
                  </a:cubicBezTo>
                  <a:cubicBezTo>
                    <a:pt x="2815806" y="763726"/>
                    <a:pt x="2778789" y="876068"/>
                    <a:pt x="2805583" y="980518"/>
                  </a:cubicBezTo>
                  <a:cubicBezTo>
                    <a:pt x="2832377" y="1084968"/>
                    <a:pt x="2778586" y="1288613"/>
                    <a:pt x="2805583" y="1480783"/>
                  </a:cubicBezTo>
                  <a:cubicBezTo>
                    <a:pt x="2832580" y="1672953"/>
                    <a:pt x="2749363" y="1847587"/>
                    <a:pt x="2805583" y="2001058"/>
                  </a:cubicBezTo>
                  <a:cubicBezTo>
                    <a:pt x="2621167" y="2027421"/>
                    <a:pt x="2463228" y="1991729"/>
                    <a:pt x="2244466" y="2001058"/>
                  </a:cubicBezTo>
                  <a:cubicBezTo>
                    <a:pt x="2025704" y="2010387"/>
                    <a:pt x="2003601" y="1994277"/>
                    <a:pt x="1767517" y="2001058"/>
                  </a:cubicBezTo>
                  <a:cubicBezTo>
                    <a:pt x="1531433" y="2007839"/>
                    <a:pt x="1487824" y="1985319"/>
                    <a:pt x="1262512" y="2001058"/>
                  </a:cubicBezTo>
                  <a:cubicBezTo>
                    <a:pt x="1037200" y="2016797"/>
                    <a:pt x="814390" y="1970252"/>
                    <a:pt x="701396" y="2001058"/>
                  </a:cubicBezTo>
                  <a:cubicBezTo>
                    <a:pt x="588402" y="2031864"/>
                    <a:pt x="324275" y="1953698"/>
                    <a:pt x="0" y="2001058"/>
                  </a:cubicBezTo>
                  <a:cubicBezTo>
                    <a:pt x="-59500" y="1775562"/>
                    <a:pt x="9632" y="1648945"/>
                    <a:pt x="0" y="1480783"/>
                  </a:cubicBezTo>
                  <a:cubicBezTo>
                    <a:pt x="-9632" y="1312621"/>
                    <a:pt x="53823" y="1222989"/>
                    <a:pt x="0" y="1020540"/>
                  </a:cubicBezTo>
                  <a:cubicBezTo>
                    <a:pt x="-53823" y="818091"/>
                    <a:pt x="59486" y="689518"/>
                    <a:pt x="0" y="520275"/>
                  </a:cubicBezTo>
                  <a:cubicBezTo>
                    <a:pt x="-59486" y="351033"/>
                    <a:pt x="45797" y="227954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sd="398467303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reaching for a glass">
              <a:extLst>
                <a:ext uri="{FF2B5EF4-FFF2-40B4-BE49-F238E27FC236}">
                  <a16:creationId xmlns:a16="http://schemas.microsoft.com/office/drawing/2014/main" id="{66604FD3-06D5-49D0-BE0F-134EF857C8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8" b="93671" l="25333" r="85667">
                          <a14:foregroundMark x1="62778" y1="50791" x2="63000" y2="82595"/>
                          <a14:foregroundMark x1="63000" y1="82595" x2="70778" y2="93671"/>
                          <a14:foregroundMark x1="70778" y1="93671" x2="82000" y2="93671"/>
                          <a14:foregroundMark x1="82000" y1="93671" x2="90889" y2="84652"/>
                          <a14:foregroundMark x1="90889" y1="84652" x2="89222" y2="53956"/>
                          <a14:foregroundMark x1="89222" y1="53956" x2="81333" y2="42880"/>
                          <a14:foregroundMark x1="81333" y1="42880" x2="70222" y2="43196"/>
                          <a14:foregroundMark x1="70222" y1="43196" x2="62778" y2="51108"/>
                          <a14:foregroundMark x1="26889" y1="81646" x2="40628" y2="78670"/>
                          <a14:foregroundMark x1="56552" y1="78459" x2="62222" y2="80538"/>
                          <a14:foregroundMark x1="55629" y1="78121" x2="56045" y2="78274"/>
                          <a14:foregroundMark x1="62222" y1="80538" x2="53667" y2="91930"/>
                          <a14:foregroundMark x1="53667" y1="91930" x2="32444" y2="92247"/>
                          <a14:foregroundMark x1="32444" y1="92247" x2="25444" y2="80538"/>
                          <a14:foregroundMark x1="25444" y1="80538" x2="25667" y2="80222"/>
                          <a14:foregroundMark x1="84444" y1="60443" x2="84222" y2="79589"/>
                          <a14:foregroundMark x1="84222" y1="87500" x2="87333" y2="71835"/>
                          <a14:foregroundMark x1="87333" y1="71835" x2="86222" y2="54747"/>
                          <a14:foregroundMark x1="86222" y1="54747" x2="84000" y2="73892"/>
                          <a14:foregroundMark x1="84000" y1="73892" x2="85667" y2="88766"/>
                          <a14:foregroundMark x1="85667" y1="88766" x2="85333" y2="90823"/>
                          <a14:foregroundMark x1="85111" y1="85759" x2="83889" y2="86709"/>
                          <a14:backgroundMark x1="48333" y1="59968" x2="43444" y2="60443"/>
                          <a14:backgroundMark x1="42333" y1="48418" x2="51000" y2="65506"/>
                          <a14:backgroundMark x1="51000" y1="65506" x2="58222" y2="52848"/>
                          <a14:backgroundMark x1="58222" y1="52848" x2="39889" y2="46677"/>
                          <a14:backgroundMark x1="45222" y1="80222" x2="56111" y2="76899"/>
                          <a14:backgroundMark x1="56111" y1="76899" x2="49667" y2="65032"/>
                          <a14:backgroundMark x1="49667" y1="65032" x2="42111" y2="76424"/>
                          <a14:backgroundMark x1="42111" y1="76424" x2="46111" y2="795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8" t="41186" r="8607" b="-1"/>
            <a:stretch/>
          </p:blipFill>
          <p:spPr bwMode="auto">
            <a:xfrm>
              <a:off x="7859486" y="4441371"/>
              <a:ext cx="2982685" cy="1868047"/>
            </a:xfrm>
            <a:custGeom>
              <a:avLst/>
              <a:gdLst>
                <a:gd name="connsiteX0" fmla="*/ 0 w 2982685"/>
                <a:gd name="connsiteY0" fmla="*/ 0 h 1868047"/>
                <a:gd name="connsiteX1" fmla="*/ 596537 w 2982685"/>
                <a:gd name="connsiteY1" fmla="*/ 0 h 1868047"/>
                <a:gd name="connsiteX2" fmla="*/ 1163247 w 2982685"/>
                <a:gd name="connsiteY2" fmla="*/ 0 h 1868047"/>
                <a:gd name="connsiteX3" fmla="*/ 1819438 w 2982685"/>
                <a:gd name="connsiteY3" fmla="*/ 0 h 1868047"/>
                <a:gd name="connsiteX4" fmla="*/ 2386148 w 2982685"/>
                <a:gd name="connsiteY4" fmla="*/ 0 h 1868047"/>
                <a:gd name="connsiteX5" fmla="*/ 2982685 w 2982685"/>
                <a:gd name="connsiteY5" fmla="*/ 0 h 1868047"/>
                <a:gd name="connsiteX6" fmla="*/ 2982685 w 2982685"/>
                <a:gd name="connsiteY6" fmla="*/ 504373 h 1868047"/>
                <a:gd name="connsiteX7" fmla="*/ 2982685 w 2982685"/>
                <a:gd name="connsiteY7" fmla="*/ 915343 h 1868047"/>
                <a:gd name="connsiteX8" fmla="*/ 2982685 w 2982685"/>
                <a:gd name="connsiteY8" fmla="*/ 1382355 h 1868047"/>
                <a:gd name="connsiteX9" fmla="*/ 2982685 w 2982685"/>
                <a:gd name="connsiteY9" fmla="*/ 1868047 h 1868047"/>
                <a:gd name="connsiteX10" fmla="*/ 2386148 w 2982685"/>
                <a:gd name="connsiteY10" fmla="*/ 1868047 h 1868047"/>
                <a:gd name="connsiteX11" fmla="*/ 1879092 w 2982685"/>
                <a:gd name="connsiteY11" fmla="*/ 1868047 h 1868047"/>
                <a:gd name="connsiteX12" fmla="*/ 1342208 w 2982685"/>
                <a:gd name="connsiteY12" fmla="*/ 1868047 h 1868047"/>
                <a:gd name="connsiteX13" fmla="*/ 745671 w 2982685"/>
                <a:gd name="connsiteY13" fmla="*/ 1868047 h 1868047"/>
                <a:gd name="connsiteX14" fmla="*/ 0 w 2982685"/>
                <a:gd name="connsiteY14" fmla="*/ 1868047 h 1868047"/>
                <a:gd name="connsiteX15" fmla="*/ 0 w 2982685"/>
                <a:gd name="connsiteY15" fmla="*/ 1382355 h 1868047"/>
                <a:gd name="connsiteX16" fmla="*/ 0 w 2982685"/>
                <a:gd name="connsiteY16" fmla="*/ 952704 h 1868047"/>
                <a:gd name="connsiteX17" fmla="*/ 0 w 2982685"/>
                <a:gd name="connsiteY17" fmla="*/ 485692 h 1868047"/>
                <a:gd name="connsiteX18" fmla="*/ 0 w 2982685"/>
                <a:gd name="connsiteY18" fmla="*/ 0 h 18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2685" h="1868047" extrusionOk="0">
                  <a:moveTo>
                    <a:pt x="0" y="0"/>
                  </a:moveTo>
                  <a:cubicBezTo>
                    <a:pt x="167761" y="-30080"/>
                    <a:pt x="468455" y="17016"/>
                    <a:pt x="596537" y="0"/>
                  </a:cubicBezTo>
                  <a:cubicBezTo>
                    <a:pt x="724619" y="-17016"/>
                    <a:pt x="937954" y="59513"/>
                    <a:pt x="1163247" y="0"/>
                  </a:cubicBezTo>
                  <a:cubicBezTo>
                    <a:pt x="1388540" y="-59513"/>
                    <a:pt x="1602372" y="67148"/>
                    <a:pt x="1819438" y="0"/>
                  </a:cubicBezTo>
                  <a:cubicBezTo>
                    <a:pt x="2036504" y="-67148"/>
                    <a:pt x="2267967" y="17457"/>
                    <a:pt x="2386148" y="0"/>
                  </a:cubicBezTo>
                  <a:cubicBezTo>
                    <a:pt x="2504329" y="-17457"/>
                    <a:pt x="2768171" y="9343"/>
                    <a:pt x="2982685" y="0"/>
                  </a:cubicBezTo>
                  <a:cubicBezTo>
                    <a:pt x="3006517" y="160924"/>
                    <a:pt x="2933189" y="402380"/>
                    <a:pt x="2982685" y="504373"/>
                  </a:cubicBezTo>
                  <a:cubicBezTo>
                    <a:pt x="3032181" y="606366"/>
                    <a:pt x="2968676" y="774622"/>
                    <a:pt x="2982685" y="915343"/>
                  </a:cubicBezTo>
                  <a:cubicBezTo>
                    <a:pt x="2996694" y="1056064"/>
                    <a:pt x="2977467" y="1276942"/>
                    <a:pt x="2982685" y="1382355"/>
                  </a:cubicBezTo>
                  <a:cubicBezTo>
                    <a:pt x="2987903" y="1487768"/>
                    <a:pt x="2965920" y="1768078"/>
                    <a:pt x="2982685" y="1868047"/>
                  </a:cubicBezTo>
                  <a:cubicBezTo>
                    <a:pt x="2779335" y="1918174"/>
                    <a:pt x="2515537" y="1797541"/>
                    <a:pt x="2386148" y="1868047"/>
                  </a:cubicBezTo>
                  <a:cubicBezTo>
                    <a:pt x="2256759" y="1938553"/>
                    <a:pt x="2029102" y="1833257"/>
                    <a:pt x="1879092" y="1868047"/>
                  </a:cubicBezTo>
                  <a:cubicBezTo>
                    <a:pt x="1729082" y="1902837"/>
                    <a:pt x="1476265" y="1810059"/>
                    <a:pt x="1342208" y="1868047"/>
                  </a:cubicBezTo>
                  <a:cubicBezTo>
                    <a:pt x="1208151" y="1926035"/>
                    <a:pt x="949928" y="1824404"/>
                    <a:pt x="745671" y="1868047"/>
                  </a:cubicBezTo>
                  <a:cubicBezTo>
                    <a:pt x="541414" y="1911690"/>
                    <a:pt x="173960" y="1864966"/>
                    <a:pt x="0" y="1868047"/>
                  </a:cubicBezTo>
                  <a:cubicBezTo>
                    <a:pt x="-15211" y="1716806"/>
                    <a:pt x="35945" y="1538526"/>
                    <a:pt x="0" y="1382355"/>
                  </a:cubicBezTo>
                  <a:cubicBezTo>
                    <a:pt x="-35945" y="1226184"/>
                    <a:pt x="21276" y="1154572"/>
                    <a:pt x="0" y="952704"/>
                  </a:cubicBezTo>
                  <a:cubicBezTo>
                    <a:pt x="-21276" y="750836"/>
                    <a:pt x="48052" y="590885"/>
                    <a:pt x="0" y="485692"/>
                  </a:cubicBezTo>
                  <a:cubicBezTo>
                    <a:pt x="-48052" y="380499"/>
                    <a:pt x="18016" y="197979"/>
                    <a:pt x="0" y="0"/>
                  </a:cubicBezTo>
                  <a:close/>
                </a:path>
              </a:pathLst>
            </a:custGeom>
            <a:noFill/>
            <a:ln w="76200">
              <a:noFill/>
              <a:extLst>
                <a:ext uri="{C807C97D-BFC1-408E-A445-0C87EB9F89A2}">
                  <ask:lineSketchStyleProps xmlns:ask="http://schemas.microsoft.com/office/drawing/2018/sketchyshapes" sd="398467303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3BBEE6-C52E-4E76-9FE0-F7E019BF5983}"/>
              </a:ext>
            </a:extLst>
          </p:cNvPr>
          <p:cNvSpPr txBox="1"/>
          <p:nvPr/>
        </p:nvSpPr>
        <p:spPr>
          <a:xfrm>
            <a:off x="10071652" y="6550223"/>
            <a:ext cx="212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Solar22 (2019)</a:t>
            </a:r>
          </a:p>
        </p:txBody>
      </p:sp>
    </p:spTree>
    <p:extLst>
      <p:ext uri="{BB962C8B-B14F-4D97-AF65-F5344CB8AC3E}">
        <p14:creationId xmlns:p14="http://schemas.microsoft.com/office/powerpoint/2010/main" val="102317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5" y="0"/>
            <a:ext cx="10515600" cy="1325563"/>
          </a:xfrm>
        </p:spPr>
        <p:txBody>
          <a:bodyPr/>
          <a:lstStyle/>
          <a:p>
            <a:r>
              <a:rPr lang="en-US" b="1" dirty="0"/>
              <a:t>  Healthy brain: control of movement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64BED6-0FF5-43A0-83CC-8DF80698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7" y="1032500"/>
            <a:ext cx="6533517" cy="43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80859D-199B-4DB1-B6D0-C10648B6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852" y="1248145"/>
            <a:ext cx="4621257" cy="5274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Normally:</a:t>
            </a:r>
          </a:p>
          <a:p>
            <a:r>
              <a:rPr lang="en-US" u="sng" dirty="0"/>
              <a:t>direct pathway</a:t>
            </a:r>
            <a:r>
              <a:rPr lang="en-US" dirty="0"/>
              <a:t> activates movement we want</a:t>
            </a:r>
          </a:p>
          <a:p>
            <a:r>
              <a:rPr lang="en-US" u="sng" dirty="0"/>
              <a:t>indirect pathway</a:t>
            </a:r>
            <a:r>
              <a:rPr lang="en-US" dirty="0"/>
              <a:t> inhibits movements we don’t want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4DA909-098C-41CE-9367-0EEDA3A8DFE2}"/>
              </a:ext>
            </a:extLst>
          </p:cNvPr>
          <p:cNvSpPr/>
          <p:nvPr/>
        </p:nvSpPr>
        <p:spPr>
          <a:xfrm rot="239017">
            <a:off x="4380152" y="3756191"/>
            <a:ext cx="3028470" cy="821078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F4B413-C7F2-4216-8191-FBEDFE07163B}"/>
              </a:ext>
            </a:extLst>
          </p:cNvPr>
          <p:cNvCxnSpPr>
            <a:cxnSpLocks/>
          </p:cNvCxnSpPr>
          <p:nvPr/>
        </p:nvCxnSpPr>
        <p:spPr>
          <a:xfrm flipV="1">
            <a:off x="5439955" y="4496922"/>
            <a:ext cx="338683" cy="138913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4198D5-06F4-4B13-A4A7-72AFCFBC7BF7}"/>
              </a:ext>
            </a:extLst>
          </p:cNvPr>
          <p:cNvSpPr txBox="1">
            <a:spLocks/>
          </p:cNvSpPr>
          <p:nvPr/>
        </p:nvSpPr>
        <p:spPr>
          <a:xfrm>
            <a:off x="2631927" y="5570097"/>
            <a:ext cx="4415717" cy="1029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Substantia </a:t>
            </a:r>
            <a:r>
              <a:rPr lang="en-US" b="1" dirty="0" err="1"/>
              <a:t>nigra</a:t>
            </a:r>
            <a:r>
              <a:rPr lang="en-US" b="1" dirty="0"/>
              <a:t> DA neurons help control pathways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1860B-0B75-4277-B8A3-263587296374}"/>
              </a:ext>
            </a:extLst>
          </p:cNvPr>
          <p:cNvSpPr txBox="1"/>
          <p:nvPr/>
        </p:nvSpPr>
        <p:spPr>
          <a:xfrm>
            <a:off x="9560073" y="6576727"/>
            <a:ext cx="263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Knierim</a:t>
            </a:r>
            <a:r>
              <a:rPr lang="en-US" sz="1400" dirty="0"/>
              <a:t>, Chapter 4: Basal ganglia</a:t>
            </a:r>
          </a:p>
        </p:txBody>
      </p:sp>
    </p:spTree>
    <p:extLst>
      <p:ext uri="{BB962C8B-B14F-4D97-AF65-F5344CB8AC3E}">
        <p14:creationId xmlns:p14="http://schemas.microsoft.com/office/powerpoint/2010/main" val="6965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5828-71E9-4226-BC7A-52735FE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5" y="0"/>
            <a:ext cx="10515600" cy="1325563"/>
          </a:xfrm>
        </p:spPr>
        <p:txBody>
          <a:bodyPr/>
          <a:lstStyle/>
          <a:p>
            <a:r>
              <a:rPr lang="en-US" b="1" dirty="0"/>
              <a:t>  Parkinson’s brain: loss of control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64BED6-0FF5-43A0-83CC-8DF80698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7" y="1032500"/>
            <a:ext cx="6533517" cy="43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80859D-199B-4DB1-B6D0-C10648B6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852" y="1248145"/>
            <a:ext cx="4621257" cy="5274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Parkinson’s brain:</a:t>
            </a:r>
          </a:p>
          <a:p>
            <a:r>
              <a:rPr lang="en-US" dirty="0"/>
              <a:t>direct pathway unable to activate movement we want as readily (</a:t>
            </a:r>
            <a:r>
              <a:rPr lang="en-US" b="1" dirty="0"/>
              <a:t>think freezing of gait symptom</a:t>
            </a:r>
            <a:r>
              <a:rPr lang="en-US" dirty="0"/>
              <a:t>)</a:t>
            </a:r>
          </a:p>
          <a:p>
            <a:r>
              <a:rPr lang="en-US" dirty="0"/>
              <a:t>indirect pathway unable to inhibit movements we don’t want as well (</a:t>
            </a:r>
            <a:r>
              <a:rPr lang="en-US" b="1" dirty="0"/>
              <a:t>think tremor symptom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F4B413-C7F2-4216-8191-FBEDFE07163B}"/>
              </a:ext>
            </a:extLst>
          </p:cNvPr>
          <p:cNvCxnSpPr>
            <a:cxnSpLocks/>
          </p:cNvCxnSpPr>
          <p:nvPr/>
        </p:nvCxnSpPr>
        <p:spPr>
          <a:xfrm flipV="1">
            <a:off x="5439955" y="4496922"/>
            <a:ext cx="338683" cy="138913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4198D5-06F4-4B13-A4A7-72AFCFBC7BF7}"/>
              </a:ext>
            </a:extLst>
          </p:cNvPr>
          <p:cNvSpPr txBox="1">
            <a:spLocks/>
          </p:cNvSpPr>
          <p:nvPr/>
        </p:nvSpPr>
        <p:spPr>
          <a:xfrm>
            <a:off x="2631927" y="5570097"/>
            <a:ext cx="4415717" cy="1029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Substantia </a:t>
            </a:r>
            <a:r>
              <a:rPr lang="en-US" b="1" dirty="0" err="1"/>
              <a:t>nigra</a:t>
            </a:r>
            <a:r>
              <a:rPr lang="en-US" b="1" dirty="0"/>
              <a:t> DA neurons help control pathways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C88409-70EB-44B8-9971-79710CC2C132}"/>
              </a:ext>
            </a:extLst>
          </p:cNvPr>
          <p:cNvCxnSpPr/>
          <p:nvPr/>
        </p:nvCxnSpPr>
        <p:spPr>
          <a:xfrm>
            <a:off x="2458720" y="3296920"/>
            <a:ext cx="60960" cy="60960"/>
          </a:xfrm>
          <a:prstGeom prst="line">
            <a:avLst/>
          </a:prstGeom>
          <a:ln w="5715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9D7C13-5211-43CE-8128-763FCF5831E7}"/>
              </a:ext>
            </a:extLst>
          </p:cNvPr>
          <p:cNvCxnSpPr>
            <a:cxnSpLocks/>
          </p:cNvCxnSpPr>
          <p:nvPr/>
        </p:nvCxnSpPr>
        <p:spPr>
          <a:xfrm>
            <a:off x="2632414" y="3429000"/>
            <a:ext cx="80306" cy="40640"/>
          </a:xfrm>
          <a:prstGeom prst="line">
            <a:avLst/>
          </a:prstGeom>
          <a:ln w="5715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8BBE8-0E9F-4709-9411-B6B96D88E61D}"/>
              </a:ext>
            </a:extLst>
          </p:cNvPr>
          <p:cNvCxnSpPr>
            <a:cxnSpLocks/>
          </p:cNvCxnSpPr>
          <p:nvPr/>
        </p:nvCxnSpPr>
        <p:spPr>
          <a:xfrm>
            <a:off x="2805134" y="3520440"/>
            <a:ext cx="80306" cy="4064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D689BC-8460-4630-89F4-344CDC82BE88}"/>
              </a:ext>
            </a:extLst>
          </p:cNvPr>
          <p:cNvCxnSpPr>
            <a:cxnSpLocks/>
          </p:cNvCxnSpPr>
          <p:nvPr/>
        </p:nvCxnSpPr>
        <p:spPr>
          <a:xfrm>
            <a:off x="2988014" y="3611347"/>
            <a:ext cx="100626" cy="40640"/>
          </a:xfrm>
          <a:prstGeom prst="line">
            <a:avLst/>
          </a:prstGeom>
          <a:ln w="5715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E97B43-67A9-4AF8-B846-5FEAD5E82EE1}"/>
              </a:ext>
            </a:extLst>
          </p:cNvPr>
          <p:cNvCxnSpPr>
            <a:cxnSpLocks/>
          </p:cNvCxnSpPr>
          <p:nvPr/>
        </p:nvCxnSpPr>
        <p:spPr>
          <a:xfrm>
            <a:off x="3191214" y="3692627"/>
            <a:ext cx="100626" cy="40640"/>
          </a:xfrm>
          <a:prstGeom prst="line">
            <a:avLst/>
          </a:prstGeom>
          <a:ln w="5715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7E1E11-A605-4B14-8817-872C1CBC314D}"/>
              </a:ext>
            </a:extLst>
          </p:cNvPr>
          <p:cNvCxnSpPr>
            <a:cxnSpLocks/>
          </p:cNvCxnSpPr>
          <p:nvPr/>
        </p:nvCxnSpPr>
        <p:spPr>
          <a:xfrm>
            <a:off x="3464716" y="3789680"/>
            <a:ext cx="106524" cy="4064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2B26D4-0EA0-4245-BE66-FAFB98E54B82}"/>
              </a:ext>
            </a:extLst>
          </p:cNvPr>
          <p:cNvCxnSpPr>
            <a:cxnSpLocks/>
          </p:cNvCxnSpPr>
          <p:nvPr/>
        </p:nvCxnSpPr>
        <p:spPr>
          <a:xfrm>
            <a:off x="3717041" y="3903544"/>
            <a:ext cx="106524" cy="4064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C2A3E-9719-4720-9A45-54C66AD8E44C}"/>
              </a:ext>
            </a:extLst>
          </p:cNvPr>
          <p:cNvCxnSpPr>
            <a:cxnSpLocks/>
          </p:cNvCxnSpPr>
          <p:nvPr/>
        </p:nvCxnSpPr>
        <p:spPr>
          <a:xfrm>
            <a:off x="3986065" y="4025464"/>
            <a:ext cx="106524" cy="4064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83A45C-C40C-4BB1-9EC1-11620742326C}"/>
              </a:ext>
            </a:extLst>
          </p:cNvPr>
          <p:cNvCxnSpPr>
            <a:cxnSpLocks/>
          </p:cNvCxnSpPr>
          <p:nvPr/>
        </p:nvCxnSpPr>
        <p:spPr>
          <a:xfrm>
            <a:off x="4229261" y="4126090"/>
            <a:ext cx="106524" cy="4064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7E4988-6011-4F02-B052-F8AD3E6F885D}"/>
              </a:ext>
            </a:extLst>
          </p:cNvPr>
          <p:cNvCxnSpPr>
            <a:cxnSpLocks/>
          </p:cNvCxnSpPr>
          <p:nvPr/>
        </p:nvCxnSpPr>
        <p:spPr>
          <a:xfrm>
            <a:off x="5599136" y="4264203"/>
            <a:ext cx="0" cy="155397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BF475B-7532-4F10-B219-83F93A0C4FFF}"/>
              </a:ext>
            </a:extLst>
          </p:cNvPr>
          <p:cNvCxnSpPr>
            <a:cxnSpLocks/>
          </p:cNvCxnSpPr>
          <p:nvPr/>
        </p:nvCxnSpPr>
        <p:spPr>
          <a:xfrm flipH="1">
            <a:off x="5241175" y="4565594"/>
            <a:ext cx="104803" cy="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24DA909-098C-41CE-9367-0EEDA3A8DFE2}"/>
              </a:ext>
            </a:extLst>
          </p:cNvPr>
          <p:cNvSpPr/>
          <p:nvPr/>
        </p:nvSpPr>
        <p:spPr>
          <a:xfrm rot="239017">
            <a:off x="4380152" y="3756191"/>
            <a:ext cx="3028470" cy="821078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CAAD21-DDC7-4EDE-AE07-CB0C2F0725B3}"/>
              </a:ext>
            </a:extLst>
          </p:cNvPr>
          <p:cNvCxnSpPr>
            <a:cxnSpLocks/>
          </p:cNvCxnSpPr>
          <p:nvPr/>
        </p:nvCxnSpPr>
        <p:spPr>
          <a:xfrm>
            <a:off x="6157936" y="4304843"/>
            <a:ext cx="0" cy="114757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A5324-3416-4033-B599-9E0EBC1DD9C3}"/>
              </a:ext>
            </a:extLst>
          </p:cNvPr>
          <p:cNvCxnSpPr>
            <a:cxnSpLocks/>
          </p:cNvCxnSpPr>
          <p:nvPr/>
        </p:nvCxnSpPr>
        <p:spPr>
          <a:xfrm flipH="1">
            <a:off x="6157936" y="4622596"/>
            <a:ext cx="11136" cy="106884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CB1C67-C3FE-4419-A192-0882FA810CE7}"/>
              </a:ext>
            </a:extLst>
          </p:cNvPr>
          <p:cNvCxnSpPr>
            <a:cxnSpLocks/>
          </p:cNvCxnSpPr>
          <p:nvPr/>
        </p:nvCxnSpPr>
        <p:spPr>
          <a:xfrm flipH="1">
            <a:off x="5939371" y="4822548"/>
            <a:ext cx="108632" cy="45924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6654D7-F09F-44D4-88F2-B9D4CBC83EBE}"/>
              </a:ext>
            </a:extLst>
          </p:cNvPr>
          <p:cNvCxnSpPr>
            <a:cxnSpLocks/>
          </p:cNvCxnSpPr>
          <p:nvPr/>
        </p:nvCxnSpPr>
        <p:spPr>
          <a:xfrm flipH="1">
            <a:off x="5750561" y="4883508"/>
            <a:ext cx="73071" cy="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7E02CC-1E26-4916-958E-C1579272EB90}"/>
              </a:ext>
            </a:extLst>
          </p:cNvPr>
          <p:cNvCxnSpPr>
            <a:cxnSpLocks/>
          </p:cNvCxnSpPr>
          <p:nvPr/>
        </p:nvCxnSpPr>
        <p:spPr>
          <a:xfrm flipH="1">
            <a:off x="5439955" y="4833612"/>
            <a:ext cx="169342" cy="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B65D5F-4892-46FA-B22F-FA0B18D1E6C4}"/>
              </a:ext>
            </a:extLst>
          </p:cNvPr>
          <p:cNvCxnSpPr>
            <a:cxnSpLocks/>
          </p:cNvCxnSpPr>
          <p:nvPr/>
        </p:nvCxnSpPr>
        <p:spPr>
          <a:xfrm flipH="1" flipV="1">
            <a:off x="5135880" y="4729480"/>
            <a:ext cx="157696" cy="4317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0F0B4B-EBAB-48E3-99A1-7A22CCF6114F}"/>
              </a:ext>
            </a:extLst>
          </p:cNvPr>
          <p:cNvCxnSpPr>
            <a:cxnSpLocks/>
          </p:cNvCxnSpPr>
          <p:nvPr/>
        </p:nvCxnSpPr>
        <p:spPr>
          <a:xfrm flipH="1" flipV="1">
            <a:off x="4839785" y="4640718"/>
            <a:ext cx="157696" cy="4317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D17BBDB-FF43-4458-90E9-1F8A21CD3A4D}"/>
              </a:ext>
            </a:extLst>
          </p:cNvPr>
          <p:cNvCxnSpPr>
            <a:cxnSpLocks/>
          </p:cNvCxnSpPr>
          <p:nvPr/>
        </p:nvCxnSpPr>
        <p:spPr>
          <a:xfrm flipH="1" flipV="1">
            <a:off x="4551755" y="4522422"/>
            <a:ext cx="157696" cy="4317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0564BB-7DF8-40C7-881D-E02BB5307528}"/>
              </a:ext>
            </a:extLst>
          </p:cNvPr>
          <p:cNvCxnSpPr>
            <a:cxnSpLocks/>
          </p:cNvCxnSpPr>
          <p:nvPr/>
        </p:nvCxnSpPr>
        <p:spPr>
          <a:xfrm flipH="1" flipV="1">
            <a:off x="4269111" y="4376428"/>
            <a:ext cx="157696" cy="4317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66E8EA-63D0-4736-AFED-51BECACE407C}"/>
              </a:ext>
            </a:extLst>
          </p:cNvPr>
          <p:cNvCxnSpPr>
            <a:cxnSpLocks/>
          </p:cNvCxnSpPr>
          <p:nvPr/>
        </p:nvCxnSpPr>
        <p:spPr>
          <a:xfrm flipH="1" flipV="1">
            <a:off x="3986065" y="4255265"/>
            <a:ext cx="157696" cy="4317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B1478E-DFEC-4FB1-9F4B-024FE93BA149}"/>
              </a:ext>
            </a:extLst>
          </p:cNvPr>
          <p:cNvCxnSpPr>
            <a:cxnSpLocks/>
          </p:cNvCxnSpPr>
          <p:nvPr/>
        </p:nvCxnSpPr>
        <p:spPr>
          <a:xfrm flipH="1" flipV="1">
            <a:off x="3624751" y="4096380"/>
            <a:ext cx="157696" cy="4317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CD5069-2E9C-4875-AD43-64862490C37D}"/>
              </a:ext>
            </a:extLst>
          </p:cNvPr>
          <p:cNvCxnSpPr>
            <a:cxnSpLocks/>
          </p:cNvCxnSpPr>
          <p:nvPr/>
        </p:nvCxnSpPr>
        <p:spPr>
          <a:xfrm flipH="1" flipV="1">
            <a:off x="3360254" y="3961820"/>
            <a:ext cx="116080" cy="72006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8DA83D2-B609-4542-936A-D943EE3D38EC}"/>
              </a:ext>
            </a:extLst>
          </p:cNvPr>
          <p:cNvCxnSpPr>
            <a:cxnSpLocks/>
          </p:cNvCxnSpPr>
          <p:nvPr/>
        </p:nvCxnSpPr>
        <p:spPr>
          <a:xfrm flipH="1" flipV="1">
            <a:off x="3122411" y="3830320"/>
            <a:ext cx="103877" cy="7519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5BCF1D-D1DB-451E-AD1A-23D720E4BD63}"/>
              </a:ext>
            </a:extLst>
          </p:cNvPr>
          <p:cNvCxnSpPr>
            <a:cxnSpLocks/>
          </p:cNvCxnSpPr>
          <p:nvPr/>
        </p:nvCxnSpPr>
        <p:spPr>
          <a:xfrm flipH="1" flipV="1">
            <a:off x="3011468" y="3429000"/>
            <a:ext cx="18434" cy="113728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B4BB47-7613-41B3-A1A3-E82E7E7F5F27}"/>
              </a:ext>
            </a:extLst>
          </p:cNvPr>
          <p:cNvCxnSpPr>
            <a:cxnSpLocks/>
          </p:cNvCxnSpPr>
          <p:nvPr/>
        </p:nvCxnSpPr>
        <p:spPr>
          <a:xfrm flipH="1" flipV="1">
            <a:off x="2873414" y="3705403"/>
            <a:ext cx="103877" cy="7519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92B3C1-5926-4BF7-972D-98B34A9BB27C}"/>
              </a:ext>
            </a:extLst>
          </p:cNvPr>
          <p:cNvCxnSpPr>
            <a:cxnSpLocks/>
          </p:cNvCxnSpPr>
          <p:nvPr/>
        </p:nvCxnSpPr>
        <p:spPr>
          <a:xfrm flipH="1" flipV="1">
            <a:off x="2631927" y="3520440"/>
            <a:ext cx="103878" cy="99547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AEDCB3-3256-427B-A0BC-BCAE38BB9788}"/>
              </a:ext>
            </a:extLst>
          </p:cNvPr>
          <p:cNvCxnSpPr>
            <a:cxnSpLocks/>
          </p:cNvCxnSpPr>
          <p:nvPr/>
        </p:nvCxnSpPr>
        <p:spPr>
          <a:xfrm flipH="1" flipV="1">
            <a:off x="2333666" y="3449320"/>
            <a:ext cx="155534" cy="2032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4199AE6-1CD5-4367-8F1D-16A6903A3C18}"/>
              </a:ext>
            </a:extLst>
          </p:cNvPr>
          <p:cNvCxnSpPr>
            <a:cxnSpLocks/>
          </p:cNvCxnSpPr>
          <p:nvPr/>
        </p:nvCxnSpPr>
        <p:spPr>
          <a:xfrm flipH="1" flipV="1">
            <a:off x="2055827" y="3418307"/>
            <a:ext cx="155534" cy="2032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EE03FF-88A8-48F1-9885-0A425F7B85F9}"/>
              </a:ext>
            </a:extLst>
          </p:cNvPr>
          <p:cNvCxnSpPr>
            <a:cxnSpLocks/>
          </p:cNvCxnSpPr>
          <p:nvPr/>
        </p:nvCxnSpPr>
        <p:spPr>
          <a:xfrm flipH="1">
            <a:off x="2544727" y="3680466"/>
            <a:ext cx="139139" cy="0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2396180-B986-4162-A571-F0178C40918E}"/>
              </a:ext>
            </a:extLst>
          </p:cNvPr>
          <p:cNvCxnSpPr>
            <a:cxnSpLocks/>
          </p:cNvCxnSpPr>
          <p:nvPr/>
        </p:nvCxnSpPr>
        <p:spPr>
          <a:xfrm flipH="1">
            <a:off x="2194528" y="3733267"/>
            <a:ext cx="139138" cy="22438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EDD5B0-0F4C-455E-96E9-CF9B4C6ED014}"/>
              </a:ext>
            </a:extLst>
          </p:cNvPr>
          <p:cNvCxnSpPr>
            <a:cxnSpLocks/>
          </p:cNvCxnSpPr>
          <p:nvPr/>
        </p:nvCxnSpPr>
        <p:spPr>
          <a:xfrm flipH="1">
            <a:off x="1918127" y="3774426"/>
            <a:ext cx="139138" cy="22438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65C237-3453-4DE2-AA72-85BB7C32D318}"/>
              </a:ext>
            </a:extLst>
          </p:cNvPr>
          <p:cNvCxnSpPr>
            <a:cxnSpLocks/>
          </p:cNvCxnSpPr>
          <p:nvPr/>
        </p:nvCxnSpPr>
        <p:spPr>
          <a:xfrm flipH="1" flipV="1">
            <a:off x="1587316" y="3743427"/>
            <a:ext cx="105798" cy="41159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EE73B9-7D59-4298-A191-D0A2E938119D}"/>
              </a:ext>
            </a:extLst>
          </p:cNvPr>
          <p:cNvCxnSpPr>
            <a:cxnSpLocks/>
          </p:cNvCxnSpPr>
          <p:nvPr/>
        </p:nvCxnSpPr>
        <p:spPr>
          <a:xfrm flipH="1">
            <a:off x="3031945" y="3199008"/>
            <a:ext cx="50313" cy="128392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859D5C-3410-4216-AD8D-9A57734CD1F8}"/>
              </a:ext>
            </a:extLst>
          </p:cNvPr>
          <p:cNvCxnSpPr>
            <a:cxnSpLocks/>
          </p:cNvCxnSpPr>
          <p:nvPr/>
        </p:nvCxnSpPr>
        <p:spPr>
          <a:xfrm flipH="1">
            <a:off x="3122411" y="2986507"/>
            <a:ext cx="41761" cy="112293"/>
          </a:xfrm>
          <a:prstGeom prst="line">
            <a:avLst/>
          </a:prstGeom>
          <a:ln w="762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4672F6A-688C-4581-957F-449050FA0FAA}"/>
              </a:ext>
            </a:extLst>
          </p:cNvPr>
          <p:cNvCxnSpPr>
            <a:cxnSpLocks/>
          </p:cNvCxnSpPr>
          <p:nvPr/>
        </p:nvCxnSpPr>
        <p:spPr>
          <a:xfrm flipH="1">
            <a:off x="3191214" y="2712401"/>
            <a:ext cx="20881" cy="127000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B5C125F-4239-4D89-8530-D1AE17F33662}"/>
              </a:ext>
            </a:extLst>
          </p:cNvPr>
          <p:cNvCxnSpPr>
            <a:cxnSpLocks/>
          </p:cNvCxnSpPr>
          <p:nvPr/>
        </p:nvCxnSpPr>
        <p:spPr>
          <a:xfrm>
            <a:off x="3127094" y="2520291"/>
            <a:ext cx="47255" cy="74660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193A64E-63D0-4A72-8F35-40823F64A635}"/>
              </a:ext>
            </a:extLst>
          </p:cNvPr>
          <p:cNvCxnSpPr>
            <a:cxnSpLocks/>
          </p:cNvCxnSpPr>
          <p:nvPr/>
        </p:nvCxnSpPr>
        <p:spPr>
          <a:xfrm>
            <a:off x="2942447" y="2437471"/>
            <a:ext cx="114654" cy="0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0CEDC5-91F2-4B15-84D2-CE0BC255993C}"/>
              </a:ext>
            </a:extLst>
          </p:cNvPr>
          <p:cNvCxnSpPr>
            <a:cxnSpLocks/>
          </p:cNvCxnSpPr>
          <p:nvPr/>
        </p:nvCxnSpPr>
        <p:spPr>
          <a:xfrm flipV="1">
            <a:off x="2735805" y="2500125"/>
            <a:ext cx="109482" cy="57497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221560-5B46-471A-A504-1A5385EC8E78}"/>
              </a:ext>
            </a:extLst>
          </p:cNvPr>
          <p:cNvCxnSpPr>
            <a:cxnSpLocks/>
          </p:cNvCxnSpPr>
          <p:nvPr/>
        </p:nvCxnSpPr>
        <p:spPr>
          <a:xfrm flipH="1">
            <a:off x="1778000" y="3036644"/>
            <a:ext cx="11287" cy="102796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FBB4315-3B6D-446C-8782-5D05F6BE5106}"/>
              </a:ext>
            </a:extLst>
          </p:cNvPr>
          <p:cNvCxnSpPr>
            <a:cxnSpLocks/>
          </p:cNvCxnSpPr>
          <p:nvPr/>
        </p:nvCxnSpPr>
        <p:spPr>
          <a:xfrm>
            <a:off x="1883403" y="3286760"/>
            <a:ext cx="73212" cy="60960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D7621A6-FE8B-4937-9FCD-451CCAE7A013}"/>
              </a:ext>
            </a:extLst>
          </p:cNvPr>
          <p:cNvCxnSpPr>
            <a:cxnSpLocks/>
          </p:cNvCxnSpPr>
          <p:nvPr/>
        </p:nvCxnSpPr>
        <p:spPr>
          <a:xfrm flipH="1" flipV="1">
            <a:off x="1365278" y="3485864"/>
            <a:ext cx="57123" cy="134124"/>
          </a:xfrm>
          <a:prstGeom prst="line">
            <a:avLst/>
          </a:prstGeom>
          <a:ln w="762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8436283-5E46-43A9-B506-7E6102024A1C}"/>
              </a:ext>
            </a:extLst>
          </p:cNvPr>
          <p:cNvSpPr txBox="1"/>
          <p:nvPr/>
        </p:nvSpPr>
        <p:spPr>
          <a:xfrm>
            <a:off x="9560073" y="6576727"/>
            <a:ext cx="263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Knierim</a:t>
            </a:r>
            <a:r>
              <a:rPr lang="en-US" sz="1400" dirty="0"/>
              <a:t>, Chapter 4: Basal ganglia</a:t>
            </a:r>
          </a:p>
        </p:txBody>
      </p:sp>
    </p:spTree>
    <p:extLst>
      <p:ext uri="{BB962C8B-B14F-4D97-AF65-F5344CB8AC3E}">
        <p14:creationId xmlns:p14="http://schemas.microsoft.com/office/powerpoint/2010/main" val="296588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C6B1-33AB-4D2E-B462-89B40AA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208"/>
            <a:ext cx="10515600" cy="1325563"/>
          </a:xfrm>
        </p:spPr>
        <p:txBody>
          <a:bodyPr/>
          <a:lstStyle/>
          <a:p>
            <a:r>
              <a:rPr lang="en-US" b="1" dirty="0"/>
              <a:t>  The problem:</a:t>
            </a:r>
            <a:br>
              <a:rPr lang="en-US" b="1" dirty="0"/>
            </a:br>
            <a:r>
              <a:rPr lang="en-US" b="1" dirty="0"/>
              <a:t>  Drugs do exist to treat Parkinson’s already…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270-2288-4388-AA62-97B9926B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428695"/>
            <a:ext cx="10515600" cy="4351338"/>
          </a:xfrm>
        </p:spPr>
        <p:txBody>
          <a:bodyPr/>
          <a:lstStyle/>
          <a:p>
            <a:r>
              <a:rPr lang="en-US" dirty="0"/>
              <a:t>Major goal = increase dopamine signaling in brain</a:t>
            </a:r>
          </a:p>
          <a:p>
            <a:r>
              <a:rPr lang="en-US" dirty="0"/>
              <a:t>Two major approved drugs are L-DOPA and </a:t>
            </a:r>
            <a:r>
              <a:rPr lang="en-US" dirty="0" err="1"/>
              <a:t>Neupro</a:t>
            </a:r>
            <a:endParaRPr lang="en-US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dirty="0"/>
              <a:t>L-DOPA (Levodopa) = DA precursor, oral administration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800" dirty="0" err="1"/>
              <a:t>Neupro</a:t>
            </a:r>
            <a:r>
              <a:rPr lang="en-US" sz="2800" dirty="0"/>
              <a:t> (</a:t>
            </a:r>
            <a:r>
              <a:rPr lang="en-US" sz="2800" dirty="0" err="1"/>
              <a:t>Rotigotine</a:t>
            </a:r>
            <a:r>
              <a:rPr lang="en-US" sz="2800" dirty="0"/>
              <a:t>): DA agonist, transdermal patch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ED9AA-F67E-4383-BF40-76E20F5CC8E1}"/>
              </a:ext>
            </a:extLst>
          </p:cNvPr>
          <p:cNvSpPr txBox="1"/>
          <p:nvPr/>
        </p:nvSpPr>
        <p:spPr>
          <a:xfrm>
            <a:off x="9560073" y="6576727"/>
            <a:ext cx="263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Frampton (2019); Gandhi (2019)</a:t>
            </a:r>
          </a:p>
        </p:txBody>
      </p:sp>
    </p:spTree>
    <p:extLst>
      <p:ext uri="{BB962C8B-B14F-4D97-AF65-F5344CB8AC3E}">
        <p14:creationId xmlns:p14="http://schemas.microsoft.com/office/powerpoint/2010/main" val="137898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4370</Words>
  <Application>Microsoft Office PowerPoint</Application>
  <PresentationFormat>Widescreen</PresentationFormat>
  <Paragraphs>342</Paragraphs>
  <Slides>33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Office Theme</vt:lpstr>
      <vt:lpstr>Using nanoparticles co-modified with borneol and lactoferrin to treat Parkinson’s disease</vt:lpstr>
      <vt:lpstr>  Parkinson’s disease</vt:lpstr>
      <vt:lpstr>  Parkinson’s disease</vt:lpstr>
      <vt:lpstr>  Parkinson’s disease</vt:lpstr>
      <vt:lpstr>  Parkinson’s disease: why do we care to study it?</vt:lpstr>
      <vt:lpstr>  Parkinson’s disease: why do we care to study it?</vt:lpstr>
      <vt:lpstr>  Healthy brain: control of movement</vt:lpstr>
      <vt:lpstr>  Parkinson’s brain: loss of control</vt:lpstr>
      <vt:lpstr>  The problem:   Drugs do exist to treat Parkinson’s already…</vt:lpstr>
      <vt:lpstr>  The problem:     …but the existing drugs are ineffective over time</vt:lpstr>
      <vt:lpstr>  Using nanoparticles (NPs) for drug delivery to brain</vt:lpstr>
      <vt:lpstr>  Supporting Paper 1:   Lactoferrin-modified nanoparticles</vt:lpstr>
      <vt:lpstr>  Supporting Paper 1 Major Results</vt:lpstr>
      <vt:lpstr>  Supporting Paper 1 Major Results</vt:lpstr>
      <vt:lpstr>  Supporting Paper 2:   Borneol co-administered with nanoparticles (NPs)</vt:lpstr>
      <vt:lpstr>  Supporting Paper 2:   Borneol co-administered with nanoparticles (NPs)</vt:lpstr>
      <vt:lpstr>  Supporting Paper 2 Major Results</vt:lpstr>
      <vt:lpstr>Morris Water Maze</vt:lpstr>
      <vt:lpstr>Morris Water Maze</vt:lpstr>
      <vt:lpstr>  Supporting Paper 2 Major Results</vt:lpstr>
      <vt:lpstr>  Supporting Papers Major Conclusions</vt:lpstr>
      <vt:lpstr>Topic Paper:  Brain-targeted intranasal delivery of dopamine with borneol and lactoferrin co-modified nanoparticles for treating Parkinson’s disease</vt:lpstr>
      <vt:lpstr>  The Goal</vt:lpstr>
      <vt:lpstr>  Results: In vitro release kinetics</vt:lpstr>
      <vt:lpstr>  Results: In vitro cytotoxicity assessment</vt:lpstr>
      <vt:lpstr>  Results: Cellular uptake of NPs</vt:lpstr>
      <vt:lpstr>  Results: Pharmacokinetic study</vt:lpstr>
      <vt:lpstr>  Results: Pharmacodynamics study</vt:lpstr>
      <vt:lpstr>  Results: Pharmacodynamics study</vt:lpstr>
      <vt:lpstr>  Results: Pharmacodynamics study</vt:lpstr>
      <vt:lpstr>  Summary of Findings</vt:lpstr>
      <vt:lpstr>  Major Take Home Messages</vt:lpstr>
      <vt:lpstr>  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nanoparticles co-modified with borneol and lactoferrin to treat Parkinson’s disease</dc:title>
  <dc:creator>Raegan Nelson</dc:creator>
  <cp:lastModifiedBy>Raegan Nelson</cp:lastModifiedBy>
  <cp:revision>5</cp:revision>
  <dcterms:created xsi:type="dcterms:W3CDTF">2019-11-08T17:58:10Z</dcterms:created>
  <dcterms:modified xsi:type="dcterms:W3CDTF">2019-11-20T21:53:45Z</dcterms:modified>
</cp:coreProperties>
</file>